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4"/>
  </p:notesMasterIdLst>
  <p:sldIdLst>
    <p:sldId id="2365" r:id="rId2"/>
    <p:sldId id="2405" r:id="rId3"/>
    <p:sldId id="2438" r:id="rId4"/>
    <p:sldId id="2437" r:id="rId5"/>
    <p:sldId id="2439" r:id="rId6"/>
    <p:sldId id="2419" r:id="rId7"/>
    <p:sldId id="2427" r:id="rId8"/>
    <p:sldId id="2425" r:id="rId9"/>
    <p:sldId id="2421" r:id="rId10"/>
    <p:sldId id="2432" r:id="rId11"/>
    <p:sldId id="2433" r:id="rId12"/>
    <p:sldId id="2415" r:id="rId13"/>
  </p:sldIdLst>
  <p:sldSz cx="12192000" cy="6858000"/>
  <p:notesSz cx="6724650" cy="97742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unication" id="{74995B31-5A7B-404A-A51B-7305AA23087B}">
          <p14:sldIdLst>
            <p14:sldId id="2365"/>
            <p14:sldId id="2405"/>
            <p14:sldId id="2438"/>
            <p14:sldId id="2437"/>
            <p14:sldId id="2439"/>
            <p14:sldId id="2419"/>
            <p14:sldId id="2427"/>
            <p14:sldId id="2425"/>
            <p14:sldId id="2421"/>
            <p14:sldId id="2432"/>
            <p14:sldId id="2433"/>
            <p14:sldId id="2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AD0AE1-FC71-F0E2-FF56-0124E1DD305E}" name="Pieve Marco" initials="PM" userId="S::ab006569@piaggio.com::91970848-f62d-48e3-b7e4-a3ec752ec724" providerId="AD"/>
  <p188:author id="{3A6177EC-C2C4-683B-790F-64859C89FB99}" name="Fodera' Silvia" initials="FS" userId="S::ab008194@piaggio.com::cd0f13ba-063b-4647-b8c4-b0007b287b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F9FC"/>
    <a:srgbClr val="21B5B0"/>
    <a:srgbClr val="FCFEA4"/>
    <a:srgbClr val="D7E4BD"/>
    <a:srgbClr val="DDD9C3"/>
    <a:srgbClr val="E2EFDA"/>
    <a:srgbClr val="00BF62"/>
    <a:srgbClr val="FF7C8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F87E6-39D6-473A-B3A6-AE7EDF85617A}" v="32" dt="2025-10-05T08:46:34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99" autoAdjust="0"/>
  </p:normalViewPr>
  <p:slideViewPr>
    <p:cSldViewPr snapToGrid="0" showGuides="1">
      <p:cViewPr varScale="1">
        <p:scale>
          <a:sx n="100" d="100"/>
          <a:sy n="100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Gindroz" userId="b5c5a108-cdaa-4971-824b-5130d182d330" providerId="ADAL" clId="{7F2AEA2D-5559-4156-8CE1-CC3C16BF7DD1}"/>
    <pc:docChg chg="custSel addSld delSld modSld sldOrd delSection modSection">
      <pc:chgData name="Bernard Gindroz" userId="b5c5a108-cdaa-4971-824b-5130d182d330" providerId="ADAL" clId="{7F2AEA2D-5559-4156-8CE1-CC3C16BF7DD1}" dt="2025-07-08T15:03:09.488" v="537"/>
      <pc:docMkLst>
        <pc:docMk/>
      </pc:docMkLst>
      <pc:sldChg chg="del">
        <pc:chgData name="Bernard Gindroz" userId="b5c5a108-cdaa-4971-824b-5130d182d330" providerId="ADAL" clId="{7F2AEA2D-5559-4156-8CE1-CC3C16BF7DD1}" dt="2025-07-08T14:53:16.481" v="375" actId="47"/>
        <pc:sldMkLst>
          <pc:docMk/>
          <pc:sldMk cId="0" sldId="257"/>
        </pc:sldMkLst>
      </pc:sldChg>
      <pc:sldChg chg="del">
        <pc:chgData name="Bernard Gindroz" userId="b5c5a108-cdaa-4971-824b-5130d182d330" providerId="ADAL" clId="{7F2AEA2D-5559-4156-8CE1-CC3C16BF7DD1}" dt="2025-07-08T14:53:16.559" v="376" actId="47"/>
        <pc:sldMkLst>
          <pc:docMk/>
          <pc:sldMk cId="0" sldId="258"/>
        </pc:sldMkLst>
      </pc:sldChg>
      <pc:sldChg chg="del">
        <pc:chgData name="Bernard Gindroz" userId="b5c5a108-cdaa-4971-824b-5130d182d330" providerId="ADAL" clId="{7F2AEA2D-5559-4156-8CE1-CC3C16BF7DD1}" dt="2025-07-08T14:53:16.610" v="377" actId="47"/>
        <pc:sldMkLst>
          <pc:docMk/>
          <pc:sldMk cId="0" sldId="259"/>
        </pc:sldMkLst>
      </pc:sldChg>
      <pc:sldChg chg="del">
        <pc:chgData name="Bernard Gindroz" userId="b5c5a108-cdaa-4971-824b-5130d182d330" providerId="ADAL" clId="{7F2AEA2D-5559-4156-8CE1-CC3C16BF7DD1}" dt="2025-07-08T14:53:16.655" v="378" actId="47"/>
        <pc:sldMkLst>
          <pc:docMk/>
          <pc:sldMk cId="0" sldId="260"/>
        </pc:sldMkLst>
      </pc:sldChg>
      <pc:sldChg chg="del">
        <pc:chgData name="Bernard Gindroz" userId="b5c5a108-cdaa-4971-824b-5130d182d330" providerId="ADAL" clId="{7F2AEA2D-5559-4156-8CE1-CC3C16BF7DD1}" dt="2025-07-08T14:53:16.718" v="379" actId="47"/>
        <pc:sldMkLst>
          <pc:docMk/>
          <pc:sldMk cId="0" sldId="261"/>
        </pc:sldMkLst>
      </pc:sldChg>
      <pc:sldChg chg="del">
        <pc:chgData name="Bernard Gindroz" userId="b5c5a108-cdaa-4971-824b-5130d182d330" providerId="ADAL" clId="{7F2AEA2D-5559-4156-8CE1-CC3C16BF7DD1}" dt="2025-07-08T14:53:16.765" v="380" actId="47"/>
        <pc:sldMkLst>
          <pc:docMk/>
          <pc:sldMk cId="0" sldId="262"/>
        </pc:sldMkLst>
      </pc:sldChg>
      <pc:sldChg chg="del">
        <pc:chgData name="Bernard Gindroz" userId="b5c5a108-cdaa-4971-824b-5130d182d330" providerId="ADAL" clId="{7F2AEA2D-5559-4156-8CE1-CC3C16BF7DD1}" dt="2025-07-08T14:53:16.864" v="382" actId="47"/>
        <pc:sldMkLst>
          <pc:docMk/>
          <pc:sldMk cId="3329736601" sldId="2335"/>
        </pc:sldMkLst>
      </pc:sldChg>
      <pc:sldChg chg="del">
        <pc:chgData name="Bernard Gindroz" userId="b5c5a108-cdaa-4971-824b-5130d182d330" providerId="ADAL" clId="{7F2AEA2D-5559-4156-8CE1-CC3C16BF7DD1}" dt="2025-07-08T14:53:16.912" v="383" actId="47"/>
        <pc:sldMkLst>
          <pc:docMk/>
          <pc:sldMk cId="3442627690" sldId="2336"/>
        </pc:sldMkLst>
      </pc:sldChg>
      <pc:sldChg chg="del">
        <pc:chgData name="Bernard Gindroz" userId="b5c5a108-cdaa-4971-824b-5130d182d330" providerId="ADAL" clId="{7F2AEA2D-5559-4156-8CE1-CC3C16BF7DD1}" dt="2025-07-08T14:53:17.026" v="385" actId="47"/>
        <pc:sldMkLst>
          <pc:docMk/>
          <pc:sldMk cId="541348087" sldId="2337"/>
        </pc:sldMkLst>
      </pc:sldChg>
      <pc:sldChg chg="del">
        <pc:chgData name="Bernard Gindroz" userId="b5c5a108-cdaa-4971-824b-5130d182d330" providerId="ADAL" clId="{7F2AEA2D-5559-4156-8CE1-CC3C16BF7DD1}" dt="2025-07-08T14:53:17.064" v="386" actId="47"/>
        <pc:sldMkLst>
          <pc:docMk/>
          <pc:sldMk cId="1882553519" sldId="2338"/>
        </pc:sldMkLst>
      </pc:sldChg>
      <pc:sldChg chg="del">
        <pc:chgData name="Bernard Gindroz" userId="b5c5a108-cdaa-4971-824b-5130d182d330" providerId="ADAL" clId="{7F2AEA2D-5559-4156-8CE1-CC3C16BF7DD1}" dt="2025-07-08T14:53:17.124" v="387" actId="47"/>
        <pc:sldMkLst>
          <pc:docMk/>
          <pc:sldMk cId="57726084" sldId="2339"/>
        </pc:sldMkLst>
      </pc:sldChg>
      <pc:sldChg chg="del">
        <pc:chgData name="Bernard Gindroz" userId="b5c5a108-cdaa-4971-824b-5130d182d330" providerId="ADAL" clId="{7F2AEA2D-5559-4156-8CE1-CC3C16BF7DD1}" dt="2025-07-08T14:53:17.173" v="388" actId="47"/>
        <pc:sldMkLst>
          <pc:docMk/>
          <pc:sldMk cId="3845220572" sldId="2340"/>
        </pc:sldMkLst>
      </pc:sldChg>
      <pc:sldChg chg="del">
        <pc:chgData name="Bernard Gindroz" userId="b5c5a108-cdaa-4971-824b-5130d182d330" providerId="ADAL" clId="{7F2AEA2D-5559-4156-8CE1-CC3C16BF7DD1}" dt="2025-07-08T14:53:17.222" v="389" actId="47"/>
        <pc:sldMkLst>
          <pc:docMk/>
          <pc:sldMk cId="2645272120" sldId="2341"/>
        </pc:sldMkLst>
      </pc:sldChg>
      <pc:sldChg chg="del">
        <pc:chgData name="Bernard Gindroz" userId="b5c5a108-cdaa-4971-824b-5130d182d330" providerId="ADAL" clId="{7F2AEA2D-5559-4156-8CE1-CC3C16BF7DD1}" dt="2025-07-08T14:53:17.011" v="384" actId="47"/>
        <pc:sldMkLst>
          <pc:docMk/>
          <pc:sldMk cId="1743357747" sldId="2342"/>
        </pc:sldMkLst>
      </pc:sldChg>
      <pc:sldChg chg="del">
        <pc:chgData name="Bernard Gindroz" userId="b5c5a108-cdaa-4971-824b-5130d182d330" providerId="ADAL" clId="{7F2AEA2D-5559-4156-8CE1-CC3C16BF7DD1}" dt="2025-07-08T14:53:17.694" v="398" actId="47"/>
        <pc:sldMkLst>
          <pc:docMk/>
          <pc:sldMk cId="1576774015" sldId="2344"/>
        </pc:sldMkLst>
      </pc:sldChg>
      <pc:sldChg chg="del">
        <pc:chgData name="Bernard Gindroz" userId="b5c5a108-cdaa-4971-824b-5130d182d330" providerId="ADAL" clId="{7F2AEA2D-5559-4156-8CE1-CC3C16BF7DD1}" dt="2025-07-08T14:53:17.759" v="399" actId="47"/>
        <pc:sldMkLst>
          <pc:docMk/>
          <pc:sldMk cId="1289492487" sldId="2345"/>
        </pc:sldMkLst>
      </pc:sldChg>
      <pc:sldChg chg="del">
        <pc:chgData name="Bernard Gindroz" userId="b5c5a108-cdaa-4971-824b-5130d182d330" providerId="ADAL" clId="{7F2AEA2D-5559-4156-8CE1-CC3C16BF7DD1}" dt="2025-07-08T14:53:17.808" v="400" actId="47"/>
        <pc:sldMkLst>
          <pc:docMk/>
          <pc:sldMk cId="1399204718" sldId="2346"/>
        </pc:sldMkLst>
      </pc:sldChg>
      <pc:sldChg chg="del">
        <pc:chgData name="Bernard Gindroz" userId="b5c5a108-cdaa-4971-824b-5130d182d330" providerId="ADAL" clId="{7F2AEA2D-5559-4156-8CE1-CC3C16BF7DD1}" dt="2025-07-08T14:53:18.669" v="401" actId="47"/>
        <pc:sldMkLst>
          <pc:docMk/>
          <pc:sldMk cId="34543865" sldId="2347"/>
        </pc:sldMkLst>
      </pc:sldChg>
      <pc:sldChg chg="del">
        <pc:chgData name="Bernard Gindroz" userId="b5c5a108-cdaa-4971-824b-5130d182d330" providerId="ADAL" clId="{7F2AEA2D-5559-4156-8CE1-CC3C16BF7DD1}" dt="2025-07-08T14:53:14.192" v="368" actId="47"/>
        <pc:sldMkLst>
          <pc:docMk/>
          <pc:sldMk cId="1721106048" sldId="2348"/>
        </pc:sldMkLst>
      </pc:sldChg>
      <pc:sldChg chg="del">
        <pc:chgData name="Bernard Gindroz" userId="b5c5a108-cdaa-4971-824b-5130d182d330" providerId="ADAL" clId="{7F2AEA2D-5559-4156-8CE1-CC3C16BF7DD1}" dt="2025-07-08T14:53:19.853" v="407" actId="47"/>
        <pc:sldMkLst>
          <pc:docMk/>
          <pc:sldMk cId="1605016609" sldId="2349"/>
        </pc:sldMkLst>
      </pc:sldChg>
      <pc:sldChg chg="del">
        <pc:chgData name="Bernard Gindroz" userId="b5c5a108-cdaa-4971-824b-5130d182d330" providerId="ADAL" clId="{7F2AEA2D-5559-4156-8CE1-CC3C16BF7DD1}" dt="2025-07-08T14:53:19.755" v="405" actId="47"/>
        <pc:sldMkLst>
          <pc:docMk/>
          <pc:sldMk cId="1778786880" sldId="2350"/>
        </pc:sldMkLst>
      </pc:sldChg>
      <pc:sldChg chg="del">
        <pc:chgData name="Bernard Gindroz" userId="b5c5a108-cdaa-4971-824b-5130d182d330" providerId="ADAL" clId="{7F2AEA2D-5559-4156-8CE1-CC3C16BF7DD1}" dt="2025-07-08T14:53:19.983" v="410" actId="47"/>
        <pc:sldMkLst>
          <pc:docMk/>
          <pc:sldMk cId="2621816576" sldId="2351"/>
        </pc:sldMkLst>
      </pc:sldChg>
      <pc:sldChg chg="del">
        <pc:chgData name="Bernard Gindroz" userId="b5c5a108-cdaa-4971-824b-5130d182d330" providerId="ADAL" clId="{7F2AEA2D-5559-4156-8CE1-CC3C16BF7DD1}" dt="2025-07-08T14:53:19.651" v="404" actId="47"/>
        <pc:sldMkLst>
          <pc:docMk/>
          <pc:sldMk cId="3306485652" sldId="2353"/>
        </pc:sldMkLst>
      </pc:sldChg>
      <pc:sldChg chg="del">
        <pc:chgData name="Bernard Gindroz" userId="b5c5a108-cdaa-4971-824b-5130d182d330" providerId="ADAL" clId="{7F2AEA2D-5559-4156-8CE1-CC3C16BF7DD1}" dt="2025-07-08T14:53:19.596" v="403" actId="47"/>
        <pc:sldMkLst>
          <pc:docMk/>
          <pc:sldMk cId="1162727672" sldId="2354"/>
        </pc:sldMkLst>
      </pc:sldChg>
      <pc:sldChg chg="del">
        <pc:chgData name="Bernard Gindroz" userId="b5c5a108-cdaa-4971-824b-5130d182d330" providerId="ADAL" clId="{7F2AEA2D-5559-4156-8CE1-CC3C16BF7DD1}" dt="2025-07-08T14:53:14.460" v="369" actId="47"/>
        <pc:sldMkLst>
          <pc:docMk/>
          <pc:sldMk cId="3695136841" sldId="2355"/>
        </pc:sldMkLst>
      </pc:sldChg>
      <pc:sldChg chg="del">
        <pc:chgData name="Bernard Gindroz" userId="b5c5a108-cdaa-4971-824b-5130d182d330" providerId="ADAL" clId="{7F2AEA2D-5559-4156-8CE1-CC3C16BF7DD1}" dt="2025-07-08T14:53:19.887" v="408" actId="47"/>
        <pc:sldMkLst>
          <pc:docMk/>
          <pc:sldMk cId="850737238" sldId="2359"/>
        </pc:sldMkLst>
      </pc:sldChg>
      <pc:sldChg chg="del">
        <pc:chgData name="Bernard Gindroz" userId="b5c5a108-cdaa-4971-824b-5130d182d330" providerId="ADAL" clId="{7F2AEA2D-5559-4156-8CE1-CC3C16BF7DD1}" dt="2025-07-08T14:53:20.017" v="411" actId="47"/>
        <pc:sldMkLst>
          <pc:docMk/>
          <pc:sldMk cId="1361898321" sldId="2363"/>
        </pc:sldMkLst>
      </pc:sldChg>
      <pc:sldChg chg="del">
        <pc:chgData name="Bernard Gindroz" userId="b5c5a108-cdaa-4971-824b-5130d182d330" providerId="ADAL" clId="{7F2AEA2D-5559-4156-8CE1-CC3C16BF7DD1}" dt="2025-07-08T14:53:20.071" v="412" actId="47"/>
        <pc:sldMkLst>
          <pc:docMk/>
          <pc:sldMk cId="3722430817" sldId="2364"/>
        </pc:sldMkLst>
      </pc:sldChg>
      <pc:sldChg chg="addSp modSp mod">
        <pc:chgData name="Bernard Gindroz" userId="b5c5a108-cdaa-4971-824b-5130d182d330" providerId="ADAL" clId="{7F2AEA2D-5559-4156-8CE1-CC3C16BF7DD1}" dt="2025-07-08T14:47:06.967" v="164" actId="1076"/>
        <pc:sldMkLst>
          <pc:docMk/>
          <pc:sldMk cId="3043156860" sldId="2365"/>
        </pc:sldMkLst>
      </pc:sldChg>
      <pc:sldChg chg="del">
        <pc:chgData name="Bernard Gindroz" userId="b5c5a108-cdaa-4971-824b-5130d182d330" providerId="ADAL" clId="{7F2AEA2D-5559-4156-8CE1-CC3C16BF7DD1}" dt="2025-07-08T14:53:19.935" v="409" actId="47"/>
        <pc:sldMkLst>
          <pc:docMk/>
          <pc:sldMk cId="3943588462" sldId="2366"/>
        </pc:sldMkLst>
      </pc:sldChg>
      <pc:sldChg chg="modSp del mod ord">
        <pc:chgData name="Bernard Gindroz" userId="b5c5a108-cdaa-4971-824b-5130d182d330" providerId="ADAL" clId="{7F2AEA2D-5559-4156-8CE1-CC3C16BF7DD1}" dt="2025-07-08T14:53:11.323" v="360" actId="47"/>
        <pc:sldMkLst>
          <pc:docMk/>
          <pc:sldMk cId="356231048" sldId="2367"/>
        </pc:sldMkLst>
      </pc:sldChg>
      <pc:sldChg chg="del">
        <pc:chgData name="Bernard Gindroz" userId="b5c5a108-cdaa-4971-824b-5130d182d330" providerId="ADAL" clId="{7F2AEA2D-5559-4156-8CE1-CC3C16BF7DD1}" dt="2025-07-08T14:53:12.907" v="362" actId="47"/>
        <pc:sldMkLst>
          <pc:docMk/>
          <pc:sldMk cId="2586932617" sldId="2368"/>
        </pc:sldMkLst>
      </pc:sldChg>
      <pc:sldChg chg="del">
        <pc:chgData name="Bernard Gindroz" userId="b5c5a108-cdaa-4971-824b-5130d182d330" providerId="ADAL" clId="{7F2AEA2D-5559-4156-8CE1-CC3C16BF7DD1}" dt="2025-07-08T14:53:13.132" v="363" actId="47"/>
        <pc:sldMkLst>
          <pc:docMk/>
          <pc:sldMk cId="942581120" sldId="2370"/>
        </pc:sldMkLst>
      </pc:sldChg>
      <pc:sldChg chg="del">
        <pc:chgData name="Bernard Gindroz" userId="b5c5a108-cdaa-4971-824b-5130d182d330" providerId="ADAL" clId="{7F2AEA2D-5559-4156-8CE1-CC3C16BF7DD1}" dt="2025-07-08T14:53:15.559" v="372" actId="47"/>
        <pc:sldMkLst>
          <pc:docMk/>
          <pc:sldMk cId="1943176564" sldId="2371"/>
        </pc:sldMkLst>
      </pc:sldChg>
      <pc:sldChg chg="del">
        <pc:chgData name="Bernard Gindroz" userId="b5c5a108-cdaa-4971-824b-5130d182d330" providerId="ADAL" clId="{7F2AEA2D-5559-4156-8CE1-CC3C16BF7DD1}" dt="2025-07-08T14:53:20.224" v="414" actId="47"/>
        <pc:sldMkLst>
          <pc:docMk/>
          <pc:sldMk cId="3287952493" sldId="2375"/>
        </pc:sldMkLst>
      </pc:sldChg>
      <pc:sldChg chg="del">
        <pc:chgData name="Bernard Gindroz" userId="b5c5a108-cdaa-4971-824b-5130d182d330" providerId="ADAL" clId="{7F2AEA2D-5559-4156-8CE1-CC3C16BF7DD1}" dt="2025-07-08T14:53:20.334" v="415" actId="47"/>
        <pc:sldMkLst>
          <pc:docMk/>
          <pc:sldMk cId="2009501413" sldId="2376"/>
        </pc:sldMkLst>
      </pc:sldChg>
      <pc:sldChg chg="del">
        <pc:chgData name="Bernard Gindroz" userId="b5c5a108-cdaa-4971-824b-5130d182d330" providerId="ADAL" clId="{7F2AEA2D-5559-4156-8CE1-CC3C16BF7DD1}" dt="2025-07-08T14:53:15.107" v="370" actId="47"/>
        <pc:sldMkLst>
          <pc:docMk/>
          <pc:sldMk cId="1116845183" sldId="2377"/>
        </pc:sldMkLst>
      </pc:sldChg>
      <pc:sldChg chg="del">
        <pc:chgData name="Bernard Gindroz" userId="b5c5a108-cdaa-4971-824b-5130d182d330" providerId="ADAL" clId="{7F2AEA2D-5559-4156-8CE1-CC3C16BF7DD1}" dt="2025-07-08T14:53:13.372" v="364" actId="47"/>
        <pc:sldMkLst>
          <pc:docMk/>
          <pc:sldMk cId="2333730438" sldId="2378"/>
        </pc:sldMkLst>
      </pc:sldChg>
      <pc:sldChg chg="del">
        <pc:chgData name="Bernard Gindroz" userId="b5c5a108-cdaa-4971-824b-5130d182d330" providerId="ADAL" clId="{7F2AEA2D-5559-4156-8CE1-CC3C16BF7DD1}" dt="2025-07-08T14:53:13.731" v="366" actId="47"/>
        <pc:sldMkLst>
          <pc:docMk/>
          <pc:sldMk cId="4118642468" sldId="2379"/>
        </pc:sldMkLst>
      </pc:sldChg>
      <pc:sldChg chg="del">
        <pc:chgData name="Bernard Gindroz" userId="b5c5a108-cdaa-4971-824b-5130d182d330" providerId="ADAL" clId="{7F2AEA2D-5559-4156-8CE1-CC3C16BF7DD1}" dt="2025-07-08T14:53:13.564" v="365" actId="47"/>
        <pc:sldMkLst>
          <pc:docMk/>
          <pc:sldMk cId="1553549886" sldId="2380"/>
        </pc:sldMkLst>
      </pc:sldChg>
      <pc:sldChg chg="del">
        <pc:chgData name="Bernard Gindroz" userId="b5c5a108-cdaa-4971-824b-5130d182d330" providerId="ADAL" clId="{7F2AEA2D-5559-4156-8CE1-CC3C16BF7DD1}" dt="2025-07-08T14:53:13.932" v="367" actId="47"/>
        <pc:sldMkLst>
          <pc:docMk/>
          <pc:sldMk cId="4286041508" sldId="2381"/>
        </pc:sldMkLst>
      </pc:sldChg>
      <pc:sldChg chg="del">
        <pc:chgData name="Bernard Gindroz" userId="b5c5a108-cdaa-4971-824b-5130d182d330" providerId="ADAL" clId="{7F2AEA2D-5559-4156-8CE1-CC3C16BF7DD1}" dt="2025-07-08T14:53:15.379" v="371" actId="47"/>
        <pc:sldMkLst>
          <pc:docMk/>
          <pc:sldMk cId="4094712287" sldId="2382"/>
        </pc:sldMkLst>
      </pc:sldChg>
      <pc:sldChg chg="del">
        <pc:chgData name="Bernard Gindroz" userId="b5c5a108-cdaa-4971-824b-5130d182d330" providerId="ADAL" clId="{7F2AEA2D-5559-4156-8CE1-CC3C16BF7DD1}" dt="2025-07-08T14:53:17.286" v="390" actId="47"/>
        <pc:sldMkLst>
          <pc:docMk/>
          <pc:sldMk cId="689372400" sldId="2383"/>
        </pc:sldMkLst>
      </pc:sldChg>
      <pc:sldChg chg="del">
        <pc:chgData name="Bernard Gindroz" userId="b5c5a108-cdaa-4971-824b-5130d182d330" providerId="ADAL" clId="{7F2AEA2D-5559-4156-8CE1-CC3C16BF7DD1}" dt="2025-07-08T14:53:17.645" v="397" actId="47"/>
        <pc:sldMkLst>
          <pc:docMk/>
          <pc:sldMk cId="3140965292" sldId="2384"/>
        </pc:sldMkLst>
      </pc:sldChg>
      <pc:sldChg chg="del">
        <pc:chgData name="Bernard Gindroz" userId="b5c5a108-cdaa-4971-824b-5130d182d330" providerId="ADAL" clId="{7F2AEA2D-5559-4156-8CE1-CC3C16BF7DD1}" dt="2025-07-08T14:53:19.523" v="402" actId="47"/>
        <pc:sldMkLst>
          <pc:docMk/>
          <pc:sldMk cId="3714572826" sldId="2385"/>
        </pc:sldMkLst>
      </pc:sldChg>
      <pc:sldChg chg="del">
        <pc:chgData name="Bernard Gindroz" userId="b5c5a108-cdaa-4971-824b-5130d182d330" providerId="ADAL" clId="{7F2AEA2D-5559-4156-8CE1-CC3C16BF7DD1}" dt="2025-07-08T14:53:19.797" v="406" actId="47"/>
        <pc:sldMkLst>
          <pc:docMk/>
          <pc:sldMk cId="93492879" sldId="2386"/>
        </pc:sldMkLst>
      </pc:sldChg>
      <pc:sldChg chg="del">
        <pc:chgData name="Bernard Gindroz" userId="b5c5a108-cdaa-4971-824b-5130d182d330" providerId="ADAL" clId="{7F2AEA2D-5559-4156-8CE1-CC3C16BF7DD1}" dt="2025-07-08T14:53:20.114" v="413" actId="47"/>
        <pc:sldMkLst>
          <pc:docMk/>
          <pc:sldMk cId="1433930556" sldId="2387"/>
        </pc:sldMkLst>
      </pc:sldChg>
      <pc:sldChg chg="del">
        <pc:chgData name="Bernard Gindroz" userId="b5c5a108-cdaa-4971-824b-5130d182d330" providerId="ADAL" clId="{7F2AEA2D-5559-4156-8CE1-CC3C16BF7DD1}" dt="2025-07-08T14:53:20.440" v="416" actId="47"/>
        <pc:sldMkLst>
          <pc:docMk/>
          <pc:sldMk cId="2597063552" sldId="2388"/>
        </pc:sldMkLst>
      </pc:sldChg>
      <pc:sldChg chg="del">
        <pc:chgData name="Bernard Gindroz" userId="b5c5a108-cdaa-4971-824b-5130d182d330" providerId="ADAL" clId="{7F2AEA2D-5559-4156-8CE1-CC3C16BF7DD1}" dt="2025-07-08T14:53:22.561" v="422" actId="47"/>
        <pc:sldMkLst>
          <pc:docMk/>
          <pc:sldMk cId="2428030332" sldId="2396"/>
        </pc:sldMkLst>
      </pc:sldChg>
      <pc:sldChg chg="del">
        <pc:chgData name="Bernard Gindroz" userId="b5c5a108-cdaa-4971-824b-5130d182d330" providerId="ADAL" clId="{7F2AEA2D-5559-4156-8CE1-CC3C16BF7DD1}" dt="2025-07-08T14:53:21.249" v="417" actId="47"/>
        <pc:sldMkLst>
          <pc:docMk/>
          <pc:sldMk cId="1481315504" sldId="2397"/>
        </pc:sldMkLst>
      </pc:sldChg>
      <pc:sldChg chg="del">
        <pc:chgData name="Bernard Gindroz" userId="b5c5a108-cdaa-4971-824b-5130d182d330" providerId="ADAL" clId="{7F2AEA2D-5559-4156-8CE1-CC3C16BF7DD1}" dt="2025-07-08T14:53:21.675" v="418" actId="47"/>
        <pc:sldMkLst>
          <pc:docMk/>
          <pc:sldMk cId="2123834513" sldId="2398"/>
        </pc:sldMkLst>
      </pc:sldChg>
      <pc:sldChg chg="del">
        <pc:chgData name="Bernard Gindroz" userId="b5c5a108-cdaa-4971-824b-5130d182d330" providerId="ADAL" clId="{7F2AEA2D-5559-4156-8CE1-CC3C16BF7DD1}" dt="2025-07-08T14:53:21.908" v="419" actId="47"/>
        <pc:sldMkLst>
          <pc:docMk/>
          <pc:sldMk cId="3415043237" sldId="2399"/>
        </pc:sldMkLst>
      </pc:sldChg>
      <pc:sldChg chg="del">
        <pc:chgData name="Bernard Gindroz" userId="b5c5a108-cdaa-4971-824b-5130d182d330" providerId="ADAL" clId="{7F2AEA2D-5559-4156-8CE1-CC3C16BF7DD1}" dt="2025-07-08T14:53:22.169" v="420" actId="47"/>
        <pc:sldMkLst>
          <pc:docMk/>
          <pc:sldMk cId="3409189304" sldId="2400"/>
        </pc:sldMkLst>
      </pc:sldChg>
      <pc:sldChg chg="del">
        <pc:chgData name="Bernard Gindroz" userId="b5c5a108-cdaa-4971-824b-5130d182d330" providerId="ADAL" clId="{7F2AEA2D-5559-4156-8CE1-CC3C16BF7DD1}" dt="2025-07-08T14:53:22.368" v="421" actId="47"/>
        <pc:sldMkLst>
          <pc:docMk/>
          <pc:sldMk cId="2554668132" sldId="2401"/>
        </pc:sldMkLst>
      </pc:sldChg>
      <pc:sldChg chg="del">
        <pc:chgData name="Bernard Gindroz" userId="b5c5a108-cdaa-4971-824b-5130d182d330" providerId="ADAL" clId="{7F2AEA2D-5559-4156-8CE1-CC3C16BF7DD1}" dt="2025-07-08T14:53:22.767" v="423" actId="47"/>
        <pc:sldMkLst>
          <pc:docMk/>
          <pc:sldMk cId="3547910880" sldId="2402"/>
        </pc:sldMkLst>
      </pc:sldChg>
      <pc:sldChg chg="del">
        <pc:chgData name="Bernard Gindroz" userId="b5c5a108-cdaa-4971-824b-5130d182d330" providerId="ADAL" clId="{7F2AEA2D-5559-4156-8CE1-CC3C16BF7DD1}" dt="2025-07-08T14:53:22.991" v="424" actId="47"/>
        <pc:sldMkLst>
          <pc:docMk/>
          <pc:sldMk cId="1030749855" sldId="2403"/>
        </pc:sldMkLst>
      </pc:sldChg>
      <pc:sldChg chg="del">
        <pc:chgData name="Bernard Gindroz" userId="b5c5a108-cdaa-4971-824b-5130d182d330" providerId="ADAL" clId="{7F2AEA2D-5559-4156-8CE1-CC3C16BF7DD1}" dt="2025-07-08T14:53:12.392" v="361" actId="47"/>
        <pc:sldMkLst>
          <pc:docMk/>
          <pc:sldMk cId="2114192251" sldId="2404"/>
        </pc:sldMkLst>
      </pc:sldChg>
      <pc:sldChg chg="addSp delSp modSp mod ord">
        <pc:chgData name="Bernard Gindroz" userId="b5c5a108-cdaa-4971-824b-5130d182d330" providerId="ADAL" clId="{7F2AEA2D-5559-4156-8CE1-CC3C16BF7DD1}" dt="2025-07-08T14:55:50.069" v="534" actId="20577"/>
        <pc:sldMkLst>
          <pc:docMk/>
          <pc:sldMk cId="1498725032" sldId="2405"/>
        </pc:sldMkLst>
      </pc:sldChg>
      <pc:sldChg chg="del">
        <pc:chgData name="Bernard Gindroz" userId="b5c5a108-cdaa-4971-824b-5130d182d330" providerId="ADAL" clId="{7F2AEA2D-5559-4156-8CE1-CC3C16BF7DD1}" dt="2025-07-08T14:53:16.431" v="374" actId="47"/>
        <pc:sldMkLst>
          <pc:docMk/>
          <pc:sldMk cId="349833296" sldId="2406"/>
        </pc:sldMkLst>
      </pc:sldChg>
      <pc:sldChg chg="del">
        <pc:chgData name="Bernard Gindroz" userId="b5c5a108-cdaa-4971-824b-5130d182d330" providerId="ADAL" clId="{7F2AEA2D-5559-4156-8CE1-CC3C16BF7DD1}" dt="2025-07-08T14:53:16.809" v="381" actId="47"/>
        <pc:sldMkLst>
          <pc:docMk/>
          <pc:sldMk cId="3902337815" sldId="2407"/>
        </pc:sldMkLst>
      </pc:sldChg>
      <pc:sldChg chg="del">
        <pc:chgData name="Bernard Gindroz" userId="b5c5a108-cdaa-4971-824b-5130d182d330" providerId="ADAL" clId="{7F2AEA2D-5559-4156-8CE1-CC3C16BF7DD1}" dt="2025-07-08T14:53:17.335" v="391" actId="47"/>
        <pc:sldMkLst>
          <pc:docMk/>
          <pc:sldMk cId="1431177394" sldId="2408"/>
        </pc:sldMkLst>
      </pc:sldChg>
      <pc:sldChg chg="del">
        <pc:chgData name="Bernard Gindroz" userId="b5c5a108-cdaa-4971-824b-5130d182d330" providerId="ADAL" clId="{7F2AEA2D-5559-4156-8CE1-CC3C16BF7DD1}" dt="2025-07-08T14:53:17.367" v="392" actId="47"/>
        <pc:sldMkLst>
          <pc:docMk/>
          <pc:sldMk cId="3435190590" sldId="2409"/>
        </pc:sldMkLst>
      </pc:sldChg>
      <pc:sldChg chg="del">
        <pc:chgData name="Bernard Gindroz" userId="b5c5a108-cdaa-4971-824b-5130d182d330" providerId="ADAL" clId="{7F2AEA2D-5559-4156-8CE1-CC3C16BF7DD1}" dt="2025-07-08T14:53:17.416" v="393" actId="47"/>
        <pc:sldMkLst>
          <pc:docMk/>
          <pc:sldMk cId="1366847936" sldId="2410"/>
        </pc:sldMkLst>
      </pc:sldChg>
      <pc:sldChg chg="del">
        <pc:chgData name="Bernard Gindroz" userId="b5c5a108-cdaa-4971-824b-5130d182d330" providerId="ADAL" clId="{7F2AEA2D-5559-4156-8CE1-CC3C16BF7DD1}" dt="2025-07-08T14:53:17.466" v="394" actId="47"/>
        <pc:sldMkLst>
          <pc:docMk/>
          <pc:sldMk cId="315112845" sldId="2411"/>
        </pc:sldMkLst>
      </pc:sldChg>
      <pc:sldChg chg="del">
        <pc:chgData name="Bernard Gindroz" userId="b5c5a108-cdaa-4971-824b-5130d182d330" providerId="ADAL" clId="{7F2AEA2D-5559-4156-8CE1-CC3C16BF7DD1}" dt="2025-07-08T14:53:17.514" v="395" actId="47"/>
        <pc:sldMkLst>
          <pc:docMk/>
          <pc:sldMk cId="125290587" sldId="2412"/>
        </pc:sldMkLst>
      </pc:sldChg>
      <pc:sldChg chg="del">
        <pc:chgData name="Bernard Gindroz" userId="b5c5a108-cdaa-4971-824b-5130d182d330" providerId="ADAL" clId="{7F2AEA2D-5559-4156-8CE1-CC3C16BF7DD1}" dt="2025-07-08T14:53:17.566" v="396" actId="47"/>
        <pc:sldMkLst>
          <pc:docMk/>
          <pc:sldMk cId="699675067" sldId="2413"/>
        </pc:sldMkLst>
      </pc:sldChg>
      <pc:sldChg chg="del">
        <pc:chgData name="Bernard Gindroz" userId="b5c5a108-cdaa-4971-824b-5130d182d330" providerId="ADAL" clId="{7F2AEA2D-5559-4156-8CE1-CC3C16BF7DD1}" dt="2025-07-08T14:53:16.381" v="373" actId="47"/>
        <pc:sldMkLst>
          <pc:docMk/>
          <pc:sldMk cId="630730409" sldId="2414"/>
        </pc:sldMkLst>
      </pc:sldChg>
      <pc:sldChg chg="addSp delSp modSp add mod">
        <pc:chgData name="Bernard Gindroz" userId="b5c5a108-cdaa-4971-824b-5130d182d330" providerId="ADAL" clId="{7F2AEA2D-5559-4156-8CE1-CC3C16BF7DD1}" dt="2025-07-08T15:03:09.488" v="537"/>
        <pc:sldMkLst>
          <pc:docMk/>
          <pc:sldMk cId="1831083233" sldId="2415"/>
        </pc:sldMkLst>
      </pc:sldChg>
      <pc:sldChg chg="add del">
        <pc:chgData name="Bernard Gindroz" userId="b5c5a108-cdaa-4971-824b-5130d182d330" providerId="ADAL" clId="{7F2AEA2D-5559-4156-8CE1-CC3C16BF7DD1}" dt="2025-07-08T14:48:22.454" v="172" actId="47"/>
        <pc:sldMkLst>
          <pc:docMk/>
          <pc:sldMk cId="3926754551" sldId="2415"/>
        </pc:sldMkLst>
      </pc:sldChg>
      <pc:sldChg chg="addSp delSp modSp add mod">
        <pc:chgData name="Bernard Gindroz" userId="b5c5a108-cdaa-4971-824b-5130d182d330" providerId="ADAL" clId="{7F2AEA2D-5559-4156-8CE1-CC3C16BF7DD1}" dt="2025-07-08T15:03:01.470" v="535"/>
        <pc:sldMkLst>
          <pc:docMk/>
          <pc:sldMk cId="1685267656" sldId="2416"/>
        </pc:sldMkLst>
      </pc:sldChg>
      <pc:sldChg chg="addSp modSp add">
        <pc:chgData name="Bernard Gindroz" userId="b5c5a108-cdaa-4971-824b-5130d182d330" providerId="ADAL" clId="{7F2AEA2D-5559-4156-8CE1-CC3C16BF7DD1}" dt="2025-07-08T15:03:06.136" v="536"/>
        <pc:sldMkLst>
          <pc:docMk/>
          <pc:sldMk cId="1658612878" sldId="2417"/>
        </pc:sldMkLst>
      </pc:sldChg>
      <pc:sldMasterChg chg="delSldLayout">
        <pc:chgData name="Bernard Gindroz" userId="b5c5a108-cdaa-4971-824b-5130d182d330" providerId="ADAL" clId="{7F2AEA2D-5559-4156-8CE1-CC3C16BF7DD1}" dt="2025-07-08T14:53:16.765" v="380" actId="47"/>
        <pc:sldMasterMkLst>
          <pc:docMk/>
          <pc:sldMasterMk cId="3404776055" sldId="2147483660"/>
        </pc:sldMasterMkLst>
        <pc:sldLayoutChg chg="del">
          <pc:chgData name="Bernard Gindroz" userId="b5c5a108-cdaa-4971-824b-5130d182d330" providerId="ADAL" clId="{7F2AEA2D-5559-4156-8CE1-CC3C16BF7DD1}" dt="2025-07-08T14:53:16.765" v="380" actId="47"/>
          <pc:sldLayoutMkLst>
            <pc:docMk/>
            <pc:sldMasterMk cId="3404776055" sldId="2147483660"/>
            <pc:sldLayoutMk cId="3969925090" sldId="2147483705"/>
          </pc:sldLayoutMkLst>
        </pc:sldLayoutChg>
      </pc:sldMasterChg>
    </pc:docChg>
  </pc:docChgLst>
  <pc:docChgLst>
    <pc:chgData name="Bernard Gindroz" userId="b5c5a108-cdaa-4971-824b-5130d182d330" providerId="ADAL" clId="{E20955DE-DB9E-4546-BD9D-AD1D03D0C8F7}"/>
    <pc:docChg chg="modSld">
      <pc:chgData name="Bernard Gindroz" userId="b5c5a108-cdaa-4971-824b-5130d182d330" providerId="ADAL" clId="{E20955DE-DB9E-4546-BD9D-AD1D03D0C8F7}" dt="2025-09-05T09:35:01.038" v="67" actId="20577"/>
      <pc:docMkLst>
        <pc:docMk/>
      </pc:docMkLst>
      <pc:sldChg chg="modSp mod">
        <pc:chgData name="Bernard Gindroz" userId="b5c5a108-cdaa-4971-824b-5130d182d330" providerId="ADAL" clId="{E20955DE-DB9E-4546-BD9D-AD1D03D0C8F7}" dt="2025-09-05T09:33:27.534" v="8" actId="20577"/>
        <pc:sldMkLst>
          <pc:docMk/>
          <pc:sldMk cId="3043156860" sldId="2365"/>
        </pc:sldMkLst>
        <pc:spChg chg="mod">
          <ac:chgData name="Bernard Gindroz" userId="b5c5a108-cdaa-4971-824b-5130d182d330" providerId="ADAL" clId="{E20955DE-DB9E-4546-BD9D-AD1D03D0C8F7}" dt="2025-09-05T09:33:27.534" v="8" actId="20577"/>
          <ac:spMkLst>
            <pc:docMk/>
            <pc:sldMk cId="3043156860" sldId="2365"/>
            <ac:spMk id="8" creationId="{711561A0-3A0F-FC8A-0967-35A6B789BD66}"/>
          </ac:spMkLst>
        </pc:spChg>
      </pc:sldChg>
      <pc:sldChg chg="addSp modSp mod">
        <pc:chgData name="Bernard Gindroz" userId="b5c5a108-cdaa-4971-824b-5130d182d330" providerId="ADAL" clId="{E20955DE-DB9E-4546-BD9D-AD1D03D0C8F7}" dt="2025-09-05T09:34:35.936" v="54" actId="13926"/>
        <pc:sldMkLst>
          <pc:docMk/>
          <pc:sldMk cId="1498725032" sldId="2405"/>
        </pc:sldMkLst>
      </pc:sldChg>
      <pc:sldChg chg="modSp mod">
        <pc:chgData name="Bernard Gindroz" userId="b5c5a108-cdaa-4971-824b-5130d182d330" providerId="ADAL" clId="{E20955DE-DB9E-4546-BD9D-AD1D03D0C8F7}" dt="2025-09-05T09:35:01.038" v="67" actId="20577"/>
        <pc:sldMkLst>
          <pc:docMk/>
          <pc:sldMk cId="1831083233" sldId="2415"/>
        </pc:sldMkLst>
        <pc:spChg chg="mod">
          <ac:chgData name="Bernard Gindroz" userId="b5c5a108-cdaa-4971-824b-5130d182d330" providerId="ADAL" clId="{E20955DE-DB9E-4546-BD9D-AD1D03D0C8F7}" dt="2025-09-05T09:35:01.038" v="67" actId="20577"/>
          <ac:spMkLst>
            <pc:docMk/>
            <pc:sldMk cId="1831083233" sldId="2415"/>
            <ac:spMk id="12" creationId="{7E040D64-8293-A652-82A5-89CD6FDD5B0F}"/>
          </ac:spMkLst>
        </pc:spChg>
      </pc:sldChg>
    </pc:docChg>
  </pc:docChgLst>
  <pc:docChgLst>
    <pc:chgData name="Grugl Karl-Maria" userId="dca7a3cb-808d-495d-a8bd-00f215eb0e20" providerId="ADAL" clId="{87CF87E6-39D6-473A-B3A6-AE7EDF85617A}"/>
    <pc:docChg chg="undo custSel addSld delSld modSld sldOrd modSection">
      <pc:chgData name="Grugl Karl-Maria" userId="dca7a3cb-808d-495d-a8bd-00f215eb0e20" providerId="ADAL" clId="{87CF87E6-39D6-473A-B3A6-AE7EDF85617A}" dt="2025-10-05T08:49:21.568" v="2781" actId="20577"/>
      <pc:docMkLst>
        <pc:docMk/>
      </pc:docMkLst>
      <pc:sldChg chg="addSp delSp modSp mod">
        <pc:chgData name="Grugl Karl-Maria" userId="dca7a3cb-808d-495d-a8bd-00f215eb0e20" providerId="ADAL" clId="{87CF87E6-39D6-473A-B3A6-AE7EDF85617A}" dt="2025-10-05T08:48:49.941" v="2749" actId="20577"/>
        <pc:sldMkLst>
          <pc:docMk/>
          <pc:sldMk cId="3713932100" sldId="2419"/>
        </pc:sldMkLst>
        <pc:spChg chg="mod">
          <ac:chgData name="Grugl Karl-Maria" userId="dca7a3cb-808d-495d-a8bd-00f215eb0e20" providerId="ADAL" clId="{87CF87E6-39D6-473A-B3A6-AE7EDF85617A}" dt="2025-10-05T07:07:52.060" v="1210" actId="20577"/>
          <ac:spMkLst>
            <pc:docMk/>
            <pc:sldMk cId="3713932100" sldId="2419"/>
            <ac:spMk id="5" creationId="{9534B656-E25F-E753-26CF-6416F061C131}"/>
          </ac:spMkLst>
        </pc:spChg>
        <pc:spChg chg="add mod">
          <ac:chgData name="Grugl Karl-Maria" userId="dca7a3cb-808d-495d-a8bd-00f215eb0e20" providerId="ADAL" clId="{87CF87E6-39D6-473A-B3A6-AE7EDF85617A}" dt="2025-10-05T06:40:36.654" v="960" actId="20577"/>
          <ac:spMkLst>
            <pc:docMk/>
            <pc:sldMk cId="3713932100" sldId="2419"/>
            <ac:spMk id="6" creationId="{C2782915-49AA-C341-A454-FEF5DF3C471F}"/>
          </ac:spMkLst>
        </pc:spChg>
        <pc:spChg chg="del">
          <ac:chgData name="Grugl Karl-Maria" userId="dca7a3cb-808d-495d-a8bd-00f215eb0e20" providerId="ADAL" clId="{87CF87E6-39D6-473A-B3A6-AE7EDF85617A}" dt="2025-10-05T08:46:28.681" v="2731" actId="478"/>
          <ac:spMkLst>
            <pc:docMk/>
            <pc:sldMk cId="3713932100" sldId="2419"/>
            <ac:spMk id="7" creationId="{100EC2F9-CF9A-F0B1-7625-7F55E650CBB2}"/>
          </ac:spMkLst>
        </pc:spChg>
        <pc:spChg chg="add del mod">
          <ac:chgData name="Grugl Karl-Maria" userId="dca7a3cb-808d-495d-a8bd-00f215eb0e20" providerId="ADAL" clId="{87CF87E6-39D6-473A-B3A6-AE7EDF85617A}" dt="2025-10-05T08:46:33.032" v="2732" actId="478"/>
          <ac:spMkLst>
            <pc:docMk/>
            <pc:sldMk cId="3713932100" sldId="2419"/>
            <ac:spMk id="9" creationId="{4D537975-5A6A-9CC4-7D26-C41849EBC306}"/>
          </ac:spMkLst>
        </pc:spChg>
        <pc:spChg chg="add mod">
          <ac:chgData name="Grugl Karl-Maria" userId="dca7a3cb-808d-495d-a8bd-00f215eb0e20" providerId="ADAL" clId="{87CF87E6-39D6-473A-B3A6-AE7EDF85617A}" dt="2025-10-05T08:48:49.941" v="2749" actId="20577"/>
          <ac:spMkLst>
            <pc:docMk/>
            <pc:sldMk cId="3713932100" sldId="2419"/>
            <ac:spMk id="10" creationId="{9542428A-0C1F-0912-EA8F-F91D8124857E}"/>
          </ac:spMkLst>
        </pc:spChg>
        <pc:grpChg chg="mod">
          <ac:chgData name="Grugl Karl-Maria" userId="dca7a3cb-808d-495d-a8bd-00f215eb0e20" providerId="ADAL" clId="{87CF87E6-39D6-473A-B3A6-AE7EDF85617A}" dt="2025-10-03T07:06:54.240" v="0" actId="688"/>
          <ac:grpSpMkLst>
            <pc:docMk/>
            <pc:sldMk cId="3713932100" sldId="2419"/>
            <ac:grpSpMk id="38" creationId="{A57477A5-9982-24FD-8112-74B238416626}"/>
          </ac:grpSpMkLst>
        </pc:grpChg>
      </pc:sldChg>
      <pc:sldChg chg="addSp modSp mod">
        <pc:chgData name="Grugl Karl-Maria" userId="dca7a3cb-808d-495d-a8bd-00f215eb0e20" providerId="ADAL" clId="{87CF87E6-39D6-473A-B3A6-AE7EDF85617A}" dt="2025-10-05T08:49:12.474" v="2773" actId="20577"/>
        <pc:sldMkLst>
          <pc:docMk/>
          <pc:sldMk cId="1392658822" sldId="2421"/>
        </pc:sldMkLst>
        <pc:spChg chg="mod">
          <ac:chgData name="Grugl Karl-Maria" userId="dca7a3cb-808d-495d-a8bd-00f215eb0e20" providerId="ADAL" clId="{87CF87E6-39D6-473A-B3A6-AE7EDF85617A}" dt="2025-10-05T08:08:55.297" v="2236" actId="20577"/>
          <ac:spMkLst>
            <pc:docMk/>
            <pc:sldMk cId="1392658822" sldId="2421"/>
            <ac:spMk id="5" creationId="{9534B656-E25F-E753-26CF-6416F061C131}"/>
          </ac:spMkLst>
        </pc:spChg>
        <pc:spChg chg="add mod">
          <ac:chgData name="Grugl Karl-Maria" userId="dca7a3cb-808d-495d-a8bd-00f215eb0e20" providerId="ADAL" clId="{87CF87E6-39D6-473A-B3A6-AE7EDF85617A}" dt="2025-10-05T08:05:17.299" v="2015"/>
          <ac:spMkLst>
            <pc:docMk/>
            <pc:sldMk cId="1392658822" sldId="2421"/>
            <ac:spMk id="6" creationId="{F635FA33-06BF-081E-745C-965EDEFC55A7}"/>
          </ac:spMkLst>
        </pc:spChg>
        <pc:spChg chg="mod">
          <ac:chgData name="Grugl Karl-Maria" userId="dca7a3cb-808d-495d-a8bd-00f215eb0e20" providerId="ADAL" clId="{87CF87E6-39D6-473A-B3A6-AE7EDF85617A}" dt="2025-10-05T08:49:12.474" v="2773" actId="20577"/>
          <ac:spMkLst>
            <pc:docMk/>
            <pc:sldMk cId="1392658822" sldId="2421"/>
            <ac:spMk id="7" creationId="{100EC2F9-CF9A-F0B1-7625-7F55E650CBB2}"/>
          </ac:spMkLst>
        </pc:spChg>
        <pc:spChg chg="mod">
          <ac:chgData name="Grugl Karl-Maria" userId="dca7a3cb-808d-495d-a8bd-00f215eb0e20" providerId="ADAL" clId="{87CF87E6-39D6-473A-B3A6-AE7EDF85617A}" dt="2025-10-05T08:10:00.237" v="2256" actId="5793"/>
          <ac:spMkLst>
            <pc:docMk/>
            <pc:sldMk cId="1392658822" sldId="2421"/>
            <ac:spMk id="19" creationId="{33362FCB-CDE7-6A5C-5FBE-736C996752D6}"/>
          </ac:spMkLst>
        </pc:spChg>
        <pc:spChg chg="mod">
          <ac:chgData name="Grugl Karl-Maria" userId="dca7a3cb-808d-495d-a8bd-00f215eb0e20" providerId="ADAL" clId="{87CF87E6-39D6-473A-B3A6-AE7EDF85617A}" dt="2025-10-05T08:07:57.594" v="2200" actId="14100"/>
          <ac:spMkLst>
            <pc:docMk/>
            <pc:sldMk cId="1392658822" sldId="2421"/>
            <ac:spMk id="21" creationId="{478AB95E-18C7-4DAA-B7DD-E141560DF3D8}"/>
          </ac:spMkLst>
        </pc:spChg>
        <pc:spChg chg="mod">
          <ac:chgData name="Grugl Karl-Maria" userId="dca7a3cb-808d-495d-a8bd-00f215eb0e20" providerId="ADAL" clId="{87CF87E6-39D6-473A-B3A6-AE7EDF85617A}" dt="2025-10-05T08:08:41.230" v="2235" actId="20577"/>
          <ac:spMkLst>
            <pc:docMk/>
            <pc:sldMk cId="1392658822" sldId="2421"/>
            <ac:spMk id="22" creationId="{FE56EAF5-4B7E-4200-8D5E-1960A990A336}"/>
          </ac:spMkLst>
        </pc:spChg>
        <pc:spChg chg="mod">
          <ac:chgData name="Grugl Karl-Maria" userId="dca7a3cb-808d-495d-a8bd-00f215eb0e20" providerId="ADAL" clId="{87CF87E6-39D6-473A-B3A6-AE7EDF85617A}" dt="2025-10-05T08:08:15.858" v="2222" actId="20577"/>
          <ac:spMkLst>
            <pc:docMk/>
            <pc:sldMk cId="1392658822" sldId="2421"/>
            <ac:spMk id="23" creationId="{50C15BD0-9C78-B2A3-FACC-1651DFA73129}"/>
          </ac:spMkLst>
        </pc:spChg>
        <pc:spChg chg="mod">
          <ac:chgData name="Grugl Karl-Maria" userId="dca7a3cb-808d-495d-a8bd-00f215eb0e20" providerId="ADAL" clId="{87CF87E6-39D6-473A-B3A6-AE7EDF85617A}" dt="2025-10-05T08:09:04.885" v="2246" actId="5793"/>
          <ac:spMkLst>
            <pc:docMk/>
            <pc:sldMk cId="1392658822" sldId="2421"/>
            <ac:spMk id="24" creationId="{833979A1-7511-FC97-1FE2-67038663D20F}"/>
          </ac:spMkLst>
        </pc:spChg>
      </pc:sldChg>
      <pc:sldChg chg="modSp del mod">
        <pc:chgData name="Grugl Karl-Maria" userId="dca7a3cb-808d-495d-a8bd-00f215eb0e20" providerId="ADAL" clId="{87CF87E6-39D6-473A-B3A6-AE7EDF85617A}" dt="2025-10-05T08:47:37.586" v="2737" actId="47"/>
        <pc:sldMkLst>
          <pc:docMk/>
          <pc:sldMk cId="773481958" sldId="2422"/>
        </pc:sldMkLst>
        <pc:spChg chg="mod">
          <ac:chgData name="Grugl Karl-Maria" userId="dca7a3cb-808d-495d-a8bd-00f215eb0e20" providerId="ADAL" clId="{87CF87E6-39D6-473A-B3A6-AE7EDF85617A}" dt="2025-10-03T07:38:45.273" v="789" actId="20577"/>
          <ac:spMkLst>
            <pc:docMk/>
            <pc:sldMk cId="773481958" sldId="2422"/>
            <ac:spMk id="7" creationId="{100EC2F9-CF9A-F0B1-7625-7F55E650CBB2}"/>
          </ac:spMkLst>
        </pc:spChg>
      </pc:sldChg>
      <pc:sldChg chg="addSp modSp mod">
        <pc:chgData name="Grugl Karl-Maria" userId="dca7a3cb-808d-495d-a8bd-00f215eb0e20" providerId="ADAL" clId="{87CF87E6-39D6-473A-B3A6-AE7EDF85617A}" dt="2025-10-05T08:49:04.729" v="2765" actId="20577"/>
        <pc:sldMkLst>
          <pc:docMk/>
          <pc:sldMk cId="1752063126" sldId="2425"/>
        </pc:sldMkLst>
        <pc:spChg chg="mod">
          <ac:chgData name="Grugl Karl-Maria" userId="dca7a3cb-808d-495d-a8bd-00f215eb0e20" providerId="ADAL" clId="{87CF87E6-39D6-473A-B3A6-AE7EDF85617A}" dt="2025-10-05T08:49:04.729" v="2765" actId="20577"/>
          <ac:spMkLst>
            <pc:docMk/>
            <pc:sldMk cId="1752063126" sldId="2425"/>
            <ac:spMk id="7" creationId="{100EC2F9-CF9A-F0B1-7625-7F55E650CBB2}"/>
          </ac:spMkLst>
        </pc:spChg>
        <pc:spChg chg="add mod">
          <ac:chgData name="Grugl Karl-Maria" userId="dca7a3cb-808d-495d-a8bd-00f215eb0e20" providerId="ADAL" clId="{87CF87E6-39D6-473A-B3A6-AE7EDF85617A}" dt="2025-10-05T06:41:17.148" v="962"/>
          <ac:spMkLst>
            <pc:docMk/>
            <pc:sldMk cId="1752063126" sldId="2425"/>
            <ac:spMk id="12" creationId="{EA0AA431-9835-77DC-BF64-269680831D50}"/>
          </ac:spMkLst>
        </pc:spChg>
      </pc:sldChg>
      <pc:sldChg chg="del">
        <pc:chgData name="Grugl Karl-Maria" userId="dca7a3cb-808d-495d-a8bd-00f215eb0e20" providerId="ADAL" clId="{87CF87E6-39D6-473A-B3A6-AE7EDF85617A}" dt="2025-10-05T08:47:45.760" v="2739" actId="47"/>
        <pc:sldMkLst>
          <pc:docMk/>
          <pc:sldMk cId="1964778475" sldId="2426"/>
        </pc:sldMkLst>
      </pc:sldChg>
      <pc:sldChg chg="addSp modSp mod">
        <pc:chgData name="Grugl Karl-Maria" userId="dca7a3cb-808d-495d-a8bd-00f215eb0e20" providerId="ADAL" clId="{87CF87E6-39D6-473A-B3A6-AE7EDF85617A}" dt="2025-10-05T08:48:58.191" v="2757" actId="20577"/>
        <pc:sldMkLst>
          <pc:docMk/>
          <pc:sldMk cId="1332281395" sldId="2427"/>
        </pc:sldMkLst>
        <pc:spChg chg="add mod">
          <ac:chgData name="Grugl Karl-Maria" userId="dca7a3cb-808d-495d-a8bd-00f215eb0e20" providerId="ADAL" clId="{87CF87E6-39D6-473A-B3A6-AE7EDF85617A}" dt="2025-10-05T06:41:08.723" v="961"/>
          <ac:spMkLst>
            <pc:docMk/>
            <pc:sldMk cId="1332281395" sldId="2427"/>
            <ac:spMk id="3" creationId="{765ECE69-3085-811B-BCA3-A9C3CAAE01EB}"/>
          </ac:spMkLst>
        </pc:spChg>
        <pc:spChg chg="mod">
          <ac:chgData name="Grugl Karl-Maria" userId="dca7a3cb-808d-495d-a8bd-00f215eb0e20" providerId="ADAL" clId="{87CF87E6-39D6-473A-B3A6-AE7EDF85617A}" dt="2025-10-05T08:02:57.235" v="2013" actId="20577"/>
          <ac:spMkLst>
            <pc:docMk/>
            <pc:sldMk cId="1332281395" sldId="2427"/>
            <ac:spMk id="5" creationId="{9534B656-E25F-E753-26CF-6416F061C131}"/>
          </ac:spMkLst>
        </pc:spChg>
        <pc:spChg chg="mod">
          <ac:chgData name="Grugl Karl-Maria" userId="dca7a3cb-808d-495d-a8bd-00f215eb0e20" providerId="ADAL" clId="{87CF87E6-39D6-473A-B3A6-AE7EDF85617A}" dt="2025-10-05T08:48:58.191" v="2757" actId="20577"/>
          <ac:spMkLst>
            <pc:docMk/>
            <pc:sldMk cId="1332281395" sldId="2427"/>
            <ac:spMk id="7" creationId="{100EC2F9-CF9A-F0B1-7625-7F55E650CBB2}"/>
          </ac:spMkLst>
        </pc:spChg>
      </pc:sldChg>
      <pc:sldChg chg="modSp mod">
        <pc:chgData name="Grugl Karl-Maria" userId="dca7a3cb-808d-495d-a8bd-00f215eb0e20" providerId="ADAL" clId="{87CF87E6-39D6-473A-B3A6-AE7EDF85617A}" dt="2025-10-03T07:07:05.145" v="1" actId="688"/>
        <pc:sldMkLst>
          <pc:docMk/>
          <pc:sldMk cId="2344910335" sldId="2428"/>
        </pc:sldMkLst>
      </pc:sldChg>
      <pc:sldChg chg="del mod ord modShow">
        <pc:chgData name="Grugl Karl-Maria" userId="dca7a3cb-808d-495d-a8bd-00f215eb0e20" providerId="ADAL" clId="{87CF87E6-39D6-473A-B3A6-AE7EDF85617A}" dt="2025-10-05T08:47:26.891" v="2735" actId="47"/>
        <pc:sldMkLst>
          <pc:docMk/>
          <pc:sldMk cId="3510671715" sldId="2429"/>
        </pc:sldMkLst>
      </pc:sldChg>
      <pc:sldChg chg="del ord">
        <pc:chgData name="Grugl Karl-Maria" userId="dca7a3cb-808d-495d-a8bd-00f215eb0e20" providerId="ADAL" clId="{87CF87E6-39D6-473A-B3A6-AE7EDF85617A}" dt="2025-10-05T08:47:31.631" v="2736" actId="47"/>
        <pc:sldMkLst>
          <pc:docMk/>
          <pc:sldMk cId="1775125683" sldId="2430"/>
        </pc:sldMkLst>
      </pc:sldChg>
      <pc:sldChg chg="del">
        <pc:chgData name="Grugl Karl-Maria" userId="dca7a3cb-808d-495d-a8bd-00f215eb0e20" providerId="ADAL" clId="{87CF87E6-39D6-473A-B3A6-AE7EDF85617A}" dt="2025-10-05T08:47:41.329" v="2738" actId="47"/>
        <pc:sldMkLst>
          <pc:docMk/>
          <pc:sldMk cId="3938601000" sldId="2431"/>
        </pc:sldMkLst>
      </pc:sldChg>
      <pc:sldChg chg="addSp modSp mod">
        <pc:chgData name="Grugl Karl-Maria" userId="dca7a3cb-808d-495d-a8bd-00f215eb0e20" providerId="ADAL" clId="{87CF87E6-39D6-473A-B3A6-AE7EDF85617A}" dt="2025-10-05T08:49:21.568" v="2781" actId="20577"/>
        <pc:sldMkLst>
          <pc:docMk/>
          <pc:sldMk cId="304582538" sldId="2432"/>
        </pc:sldMkLst>
        <pc:spChg chg="mod">
          <ac:chgData name="Grugl Karl-Maria" userId="dca7a3cb-808d-495d-a8bd-00f215eb0e20" providerId="ADAL" clId="{87CF87E6-39D6-473A-B3A6-AE7EDF85617A}" dt="2025-10-05T08:49:21.568" v="2781" actId="20577"/>
          <ac:spMkLst>
            <pc:docMk/>
            <pc:sldMk cId="304582538" sldId="2432"/>
            <ac:spMk id="7" creationId="{AF4BEFE4-6401-7167-198A-3D0FEA1D70E7}"/>
          </ac:spMkLst>
        </pc:spChg>
        <pc:spChg chg="add mod">
          <ac:chgData name="Grugl Karl-Maria" userId="dca7a3cb-808d-495d-a8bd-00f215eb0e20" providerId="ADAL" clId="{87CF87E6-39D6-473A-B3A6-AE7EDF85617A}" dt="2025-10-05T06:41:51.843" v="963"/>
          <ac:spMkLst>
            <pc:docMk/>
            <pc:sldMk cId="304582538" sldId="2432"/>
            <ac:spMk id="40" creationId="{2CF50B93-F464-DEED-DD9B-F88A21FCE0E2}"/>
          </ac:spMkLst>
        </pc:spChg>
      </pc:sldChg>
      <pc:sldChg chg="addSp delSp modSp mod">
        <pc:chgData name="Grugl Karl-Maria" userId="dca7a3cb-808d-495d-a8bd-00f215eb0e20" providerId="ADAL" clId="{87CF87E6-39D6-473A-B3A6-AE7EDF85617A}" dt="2025-10-05T08:27:14.183" v="2724" actId="14100"/>
        <pc:sldMkLst>
          <pc:docMk/>
          <pc:sldMk cId="123593490" sldId="2433"/>
        </pc:sldMkLst>
        <pc:spChg chg="del">
          <ac:chgData name="Grugl Karl-Maria" userId="dca7a3cb-808d-495d-a8bd-00f215eb0e20" providerId="ADAL" clId="{87CF87E6-39D6-473A-B3A6-AE7EDF85617A}" dt="2025-10-05T07:47:34.315" v="1913" actId="478"/>
          <ac:spMkLst>
            <pc:docMk/>
            <pc:sldMk cId="123593490" sldId="2433"/>
            <ac:spMk id="3" creationId="{BAC908E8-CCCB-7DF2-0AEA-8CB53A9B234A}"/>
          </ac:spMkLst>
        </pc:spChg>
        <pc:spChg chg="mod">
          <ac:chgData name="Grugl Karl-Maria" userId="dca7a3cb-808d-495d-a8bd-00f215eb0e20" providerId="ADAL" clId="{87CF87E6-39D6-473A-B3A6-AE7EDF85617A}" dt="2025-10-05T08:21:44.488" v="2584" actId="1076"/>
          <ac:spMkLst>
            <pc:docMk/>
            <pc:sldMk cId="123593490" sldId="2433"/>
            <ac:spMk id="5" creationId="{DA4F9BE6-C0CC-F0CC-4A41-89BAA9E50723}"/>
          </ac:spMkLst>
        </pc:spChg>
        <pc:spChg chg="add mod">
          <ac:chgData name="Grugl Karl-Maria" userId="dca7a3cb-808d-495d-a8bd-00f215eb0e20" providerId="ADAL" clId="{87CF87E6-39D6-473A-B3A6-AE7EDF85617A}" dt="2025-10-05T08:18:00.616" v="2537" actId="20577"/>
          <ac:spMkLst>
            <pc:docMk/>
            <pc:sldMk cId="123593490" sldId="2433"/>
            <ac:spMk id="6" creationId="{5F856C2A-2003-B044-EBC9-946FB6A0EC32}"/>
          </ac:spMkLst>
        </pc:spChg>
        <pc:spChg chg="mod">
          <ac:chgData name="Grugl Karl-Maria" userId="dca7a3cb-808d-495d-a8bd-00f215eb0e20" providerId="ADAL" clId="{87CF87E6-39D6-473A-B3A6-AE7EDF85617A}" dt="2025-10-05T08:24:35.849" v="2710" actId="1035"/>
          <ac:spMkLst>
            <pc:docMk/>
            <pc:sldMk cId="123593490" sldId="2433"/>
            <ac:spMk id="11" creationId="{C5EFF240-396A-4406-36FA-B03CA86C6ACE}"/>
          </ac:spMkLst>
        </pc:spChg>
        <pc:spChg chg="mod">
          <ac:chgData name="Grugl Karl-Maria" userId="dca7a3cb-808d-495d-a8bd-00f215eb0e20" providerId="ADAL" clId="{87CF87E6-39D6-473A-B3A6-AE7EDF85617A}" dt="2025-10-05T08:24:22.837" v="2704" actId="255"/>
          <ac:spMkLst>
            <pc:docMk/>
            <pc:sldMk cId="123593490" sldId="2433"/>
            <ac:spMk id="12" creationId="{870BDC63-AB92-89E0-ED33-8FA94B428827}"/>
          </ac:spMkLst>
        </pc:spChg>
        <pc:spChg chg="mod">
          <ac:chgData name="Grugl Karl-Maria" userId="dca7a3cb-808d-495d-a8bd-00f215eb0e20" providerId="ADAL" clId="{87CF87E6-39D6-473A-B3A6-AE7EDF85617A}" dt="2025-10-05T08:24:41.580" v="2715" actId="1035"/>
          <ac:spMkLst>
            <pc:docMk/>
            <pc:sldMk cId="123593490" sldId="2433"/>
            <ac:spMk id="13" creationId="{E082043F-F1A3-FBDF-7631-4D05FCBA9D21}"/>
          </ac:spMkLst>
        </pc:spChg>
        <pc:spChg chg="del mod">
          <ac:chgData name="Grugl Karl-Maria" userId="dca7a3cb-808d-495d-a8bd-00f215eb0e20" providerId="ADAL" clId="{87CF87E6-39D6-473A-B3A6-AE7EDF85617A}" dt="2025-10-05T08:23:43.052" v="2702" actId="478"/>
          <ac:spMkLst>
            <pc:docMk/>
            <pc:sldMk cId="123593490" sldId="2433"/>
            <ac:spMk id="14" creationId="{859EAF5D-53A2-580E-1E22-B2967F47A64D}"/>
          </ac:spMkLst>
        </pc:spChg>
        <pc:spChg chg="mod">
          <ac:chgData name="Grugl Karl-Maria" userId="dca7a3cb-808d-495d-a8bd-00f215eb0e20" providerId="ADAL" clId="{87CF87E6-39D6-473A-B3A6-AE7EDF85617A}" dt="2025-10-05T08:22:42.042" v="2587"/>
          <ac:spMkLst>
            <pc:docMk/>
            <pc:sldMk cId="123593490" sldId="2433"/>
            <ac:spMk id="15" creationId="{FD454A5F-E547-6FA1-E2FD-B1B79C356016}"/>
          </ac:spMkLst>
        </pc:spChg>
        <pc:grpChg chg="add mod">
          <ac:chgData name="Grugl Karl-Maria" userId="dca7a3cb-808d-495d-a8bd-00f215eb0e20" providerId="ADAL" clId="{87CF87E6-39D6-473A-B3A6-AE7EDF85617A}" dt="2025-10-05T08:24:54.744" v="2716" actId="1076"/>
          <ac:grpSpMkLst>
            <pc:docMk/>
            <pc:sldMk cId="123593490" sldId="2433"/>
            <ac:grpSpMk id="9" creationId="{FAE38289-45FE-F912-B107-62F074E37250}"/>
          </ac:grpSpMkLst>
        </pc:grpChg>
        <pc:grpChg chg="mod">
          <ac:chgData name="Grugl Karl-Maria" userId="dca7a3cb-808d-495d-a8bd-00f215eb0e20" providerId="ADAL" clId="{87CF87E6-39D6-473A-B3A6-AE7EDF85617A}" dt="2025-10-05T08:22:42.042" v="2587"/>
          <ac:grpSpMkLst>
            <pc:docMk/>
            <pc:sldMk cId="123593490" sldId="2433"/>
            <ac:grpSpMk id="10" creationId="{96C8C855-B036-02CB-14F3-AB334C9C8542}"/>
          </ac:grpSpMkLst>
        </pc:grpChg>
        <pc:picChg chg="add mod">
          <ac:chgData name="Grugl Karl-Maria" userId="dca7a3cb-808d-495d-a8bd-00f215eb0e20" providerId="ADAL" clId="{87CF87E6-39D6-473A-B3A6-AE7EDF85617A}" dt="2025-10-05T08:22:09.407" v="2586" actId="1076"/>
          <ac:picMkLst>
            <pc:docMk/>
            <pc:sldMk cId="123593490" sldId="2433"/>
            <ac:picMk id="8" creationId="{027E8B4D-3371-E4BA-1BA9-396EFF112895}"/>
          </ac:picMkLst>
        </pc:picChg>
        <pc:picChg chg="add mod">
          <ac:chgData name="Grugl Karl-Maria" userId="dca7a3cb-808d-495d-a8bd-00f215eb0e20" providerId="ADAL" clId="{87CF87E6-39D6-473A-B3A6-AE7EDF85617A}" dt="2025-10-05T08:27:14.183" v="2724" actId="14100"/>
          <ac:picMkLst>
            <pc:docMk/>
            <pc:sldMk cId="123593490" sldId="2433"/>
            <ac:picMk id="23" creationId="{83795FB2-BB3E-86E6-17BA-87D886D19025}"/>
          </ac:picMkLst>
        </pc:picChg>
        <pc:cxnChg chg="mod">
          <ac:chgData name="Grugl Karl-Maria" userId="dca7a3cb-808d-495d-a8bd-00f215eb0e20" providerId="ADAL" clId="{87CF87E6-39D6-473A-B3A6-AE7EDF85617A}" dt="2025-10-05T08:22:42.042" v="2587"/>
          <ac:cxnSpMkLst>
            <pc:docMk/>
            <pc:sldMk cId="123593490" sldId="2433"/>
            <ac:cxnSpMk id="16" creationId="{73531CEF-341E-207E-8192-CF9737F0528D}"/>
          </ac:cxnSpMkLst>
        </pc:cxnChg>
        <pc:cxnChg chg="mod">
          <ac:chgData name="Grugl Karl-Maria" userId="dca7a3cb-808d-495d-a8bd-00f215eb0e20" providerId="ADAL" clId="{87CF87E6-39D6-473A-B3A6-AE7EDF85617A}" dt="2025-10-05T08:22:42.042" v="2587"/>
          <ac:cxnSpMkLst>
            <pc:docMk/>
            <pc:sldMk cId="123593490" sldId="2433"/>
            <ac:cxnSpMk id="18" creationId="{2258AD26-2659-B9A1-3DDC-3F10CEE3D75F}"/>
          </ac:cxnSpMkLst>
        </pc:cxnChg>
        <pc:cxnChg chg="mod">
          <ac:chgData name="Grugl Karl-Maria" userId="dca7a3cb-808d-495d-a8bd-00f215eb0e20" providerId="ADAL" clId="{87CF87E6-39D6-473A-B3A6-AE7EDF85617A}" dt="2025-10-05T08:22:42.042" v="2587"/>
          <ac:cxnSpMkLst>
            <pc:docMk/>
            <pc:sldMk cId="123593490" sldId="2433"/>
            <ac:cxnSpMk id="19" creationId="{1FAF2AE4-72D3-5015-BFF2-106800DD95CB}"/>
          </ac:cxnSpMkLst>
        </pc:cxnChg>
      </pc:sldChg>
      <pc:sldChg chg="delSp modSp add mod">
        <pc:chgData name="Grugl Karl-Maria" userId="dca7a3cb-808d-495d-a8bd-00f215eb0e20" providerId="ADAL" clId="{87CF87E6-39D6-473A-B3A6-AE7EDF85617A}" dt="2025-10-03T07:17:55.848" v="776" actId="20577"/>
        <pc:sldMkLst>
          <pc:docMk/>
          <pc:sldMk cId="3807993541" sldId="2434"/>
        </pc:sldMkLst>
      </pc:sldChg>
      <pc:sldChg chg="del">
        <pc:chgData name="Grugl Karl-Maria" userId="dca7a3cb-808d-495d-a8bd-00f215eb0e20" providerId="ADAL" clId="{87CF87E6-39D6-473A-B3A6-AE7EDF85617A}" dt="2025-10-05T08:47:21.102" v="2734" actId="47"/>
        <pc:sldMkLst>
          <pc:docMk/>
          <pc:sldMk cId="1501284916" sldId="2436"/>
        </pc:sldMkLst>
      </pc:sldChg>
      <pc:sldChg chg="addSp delSp modSp mod ord">
        <pc:chgData name="Grugl Karl-Maria" userId="dca7a3cb-808d-495d-a8bd-00f215eb0e20" providerId="ADAL" clId="{87CF87E6-39D6-473A-B3A6-AE7EDF85617A}" dt="2025-10-05T08:46:04.406" v="2727"/>
        <pc:sldMkLst>
          <pc:docMk/>
          <pc:sldMk cId="1532036585" sldId="2437"/>
        </pc:sldMkLst>
        <pc:spChg chg="mod">
          <ac:chgData name="Grugl Karl-Maria" userId="dca7a3cb-808d-495d-a8bd-00f215eb0e20" providerId="ADAL" clId="{87CF87E6-39D6-473A-B3A6-AE7EDF85617A}" dt="2025-10-05T07:48:13.096" v="1937" actId="20577"/>
          <ac:spMkLst>
            <pc:docMk/>
            <pc:sldMk cId="1532036585" sldId="2437"/>
            <ac:spMk id="5" creationId="{BEB323C7-49BB-410C-61D7-1F351E7D924E}"/>
          </ac:spMkLst>
        </pc:spChg>
        <pc:spChg chg="add mod">
          <ac:chgData name="Grugl Karl-Maria" userId="dca7a3cb-808d-495d-a8bd-00f215eb0e20" providerId="ADAL" clId="{87CF87E6-39D6-473A-B3A6-AE7EDF85617A}" dt="2025-10-05T07:29:08.440" v="1498" actId="20577"/>
          <ac:spMkLst>
            <pc:docMk/>
            <pc:sldMk cId="1532036585" sldId="2437"/>
            <ac:spMk id="6" creationId="{92483E6D-7264-E020-CDC4-5EE7185F27B6}"/>
          </ac:spMkLst>
        </pc:spChg>
        <pc:spChg chg="del">
          <ac:chgData name="Grugl Karl-Maria" userId="dca7a3cb-808d-495d-a8bd-00f215eb0e20" providerId="ADAL" clId="{87CF87E6-39D6-473A-B3A6-AE7EDF85617A}" dt="2025-10-05T08:45:47.449" v="2725" actId="478"/>
          <ac:spMkLst>
            <pc:docMk/>
            <pc:sldMk cId="1532036585" sldId="2437"/>
            <ac:spMk id="7" creationId="{B64F09A3-56DA-5B7A-0748-5FD32E12C9A5}"/>
          </ac:spMkLst>
        </pc:spChg>
        <pc:spChg chg="add del mod">
          <ac:chgData name="Grugl Karl-Maria" userId="dca7a3cb-808d-495d-a8bd-00f215eb0e20" providerId="ADAL" clId="{87CF87E6-39D6-473A-B3A6-AE7EDF85617A}" dt="2025-10-05T08:45:53.515" v="2726" actId="478"/>
          <ac:spMkLst>
            <pc:docMk/>
            <pc:sldMk cId="1532036585" sldId="2437"/>
            <ac:spMk id="9" creationId="{5F554F29-0BCB-5BB6-6A60-93AEAE77FD16}"/>
          </ac:spMkLst>
        </pc:spChg>
        <pc:spChg chg="add mod">
          <ac:chgData name="Grugl Karl-Maria" userId="dca7a3cb-808d-495d-a8bd-00f215eb0e20" providerId="ADAL" clId="{87CF87E6-39D6-473A-B3A6-AE7EDF85617A}" dt="2025-10-05T08:46:04.406" v="2727"/>
          <ac:spMkLst>
            <pc:docMk/>
            <pc:sldMk cId="1532036585" sldId="2437"/>
            <ac:spMk id="10" creationId="{4BFDCD4A-D722-A417-B50D-27B96E364D87}"/>
          </ac:spMkLst>
        </pc:spChg>
      </pc:sldChg>
      <pc:sldChg chg="addSp delSp modSp new mod">
        <pc:chgData name="Grugl Karl-Maria" userId="dca7a3cb-808d-495d-a8bd-00f215eb0e20" providerId="ADAL" clId="{87CF87E6-39D6-473A-B3A6-AE7EDF85617A}" dt="2025-10-05T07:00:00.736" v="1199" actId="1035"/>
        <pc:sldMkLst>
          <pc:docMk/>
          <pc:sldMk cId="414759723" sldId="2438"/>
        </pc:sldMkLst>
        <pc:spChg chg="del">
          <ac:chgData name="Grugl Karl-Maria" userId="dca7a3cb-808d-495d-a8bd-00f215eb0e20" providerId="ADAL" clId="{87CF87E6-39D6-473A-B3A6-AE7EDF85617A}" dt="2025-10-05T06:53:49.622" v="964" actId="478"/>
          <ac:spMkLst>
            <pc:docMk/>
            <pc:sldMk cId="414759723" sldId="2438"/>
            <ac:spMk id="2" creationId="{69ACB11D-AAB2-2CD4-7A8B-EB2EBBE4007F}"/>
          </ac:spMkLst>
        </pc:spChg>
        <pc:spChg chg="mod">
          <ac:chgData name="Grugl Karl-Maria" userId="dca7a3cb-808d-495d-a8bd-00f215eb0e20" providerId="ADAL" clId="{87CF87E6-39D6-473A-B3A6-AE7EDF85617A}" dt="2025-10-05T06:35:26.022" v="819" actId="255"/>
          <ac:spMkLst>
            <pc:docMk/>
            <pc:sldMk cId="414759723" sldId="2438"/>
            <ac:spMk id="3" creationId="{8C320096-B7D2-74DF-02E8-B84584C28CA8}"/>
          </ac:spMkLst>
        </pc:spChg>
        <pc:spChg chg="mod">
          <ac:chgData name="Grugl Karl-Maria" userId="dca7a3cb-808d-495d-a8bd-00f215eb0e20" providerId="ADAL" clId="{87CF87E6-39D6-473A-B3A6-AE7EDF85617A}" dt="2025-10-05T06:34:54.301" v="818" actId="20577"/>
          <ac:spMkLst>
            <pc:docMk/>
            <pc:sldMk cId="414759723" sldId="2438"/>
            <ac:spMk id="5" creationId="{10620CD4-A0E8-59F6-0259-5733E6A80C96}"/>
          </ac:spMkLst>
        </pc:spChg>
        <pc:spChg chg="add mod">
          <ac:chgData name="Grugl Karl-Maria" userId="dca7a3cb-808d-495d-a8bd-00f215eb0e20" providerId="ADAL" clId="{87CF87E6-39D6-473A-B3A6-AE7EDF85617A}" dt="2025-10-05T07:00:00.736" v="1199" actId="1035"/>
          <ac:spMkLst>
            <pc:docMk/>
            <pc:sldMk cId="414759723" sldId="2438"/>
            <ac:spMk id="8" creationId="{9C60EA09-055D-07EB-7E81-F591D7403AB7}"/>
          </ac:spMkLst>
        </pc:spChg>
        <pc:picChg chg="add mod ord modCrop">
          <ac:chgData name="Grugl Karl-Maria" userId="dca7a3cb-808d-495d-a8bd-00f215eb0e20" providerId="ADAL" clId="{87CF87E6-39D6-473A-B3A6-AE7EDF85617A}" dt="2025-10-05T06:56:04.021" v="978" actId="1076"/>
          <ac:picMkLst>
            <pc:docMk/>
            <pc:sldMk cId="414759723" sldId="2438"/>
            <ac:picMk id="7" creationId="{A17615CD-E7D5-219A-1118-9B1FEE0C4C93}"/>
          </ac:picMkLst>
        </pc:picChg>
      </pc:sldChg>
      <pc:sldChg chg="addSp delSp modSp add mod">
        <pc:chgData name="Grugl Karl-Maria" userId="dca7a3cb-808d-495d-a8bd-00f215eb0e20" providerId="ADAL" clId="{87CF87E6-39D6-473A-B3A6-AE7EDF85617A}" dt="2025-10-05T08:46:18.440" v="2730"/>
        <pc:sldMkLst>
          <pc:docMk/>
          <pc:sldMk cId="1751922472" sldId="2439"/>
        </pc:sldMkLst>
        <pc:spChg chg="del">
          <ac:chgData name="Grugl Karl-Maria" userId="dca7a3cb-808d-495d-a8bd-00f215eb0e20" providerId="ADAL" clId="{87CF87E6-39D6-473A-B3A6-AE7EDF85617A}" dt="2025-10-05T07:08:13.213" v="1211" actId="478"/>
          <ac:spMkLst>
            <pc:docMk/>
            <pc:sldMk cId="1751922472" sldId="2439"/>
            <ac:spMk id="2" creationId="{94614426-035D-3E8A-D1DE-ED34513631D7}"/>
          </ac:spMkLst>
        </pc:spChg>
        <pc:spChg chg="del">
          <ac:chgData name="Grugl Karl-Maria" userId="dca7a3cb-808d-495d-a8bd-00f215eb0e20" providerId="ADAL" clId="{87CF87E6-39D6-473A-B3A6-AE7EDF85617A}" dt="2025-10-05T08:46:14.807" v="2728" actId="478"/>
          <ac:spMkLst>
            <pc:docMk/>
            <pc:sldMk cId="1751922472" sldId="2439"/>
            <ac:spMk id="3" creationId="{C18D7BC7-F40A-FE2F-DF9D-84C87A77A998}"/>
          </ac:spMkLst>
        </pc:spChg>
        <pc:spChg chg="mod">
          <ac:chgData name="Grugl Karl-Maria" userId="dca7a3cb-808d-495d-a8bd-00f215eb0e20" providerId="ADAL" clId="{87CF87E6-39D6-473A-B3A6-AE7EDF85617A}" dt="2025-10-05T06:38:32.466" v="884" actId="20577"/>
          <ac:spMkLst>
            <pc:docMk/>
            <pc:sldMk cId="1751922472" sldId="2439"/>
            <ac:spMk id="5" creationId="{FF706727-1D11-CE05-B22E-724A90353E96}"/>
          </ac:spMkLst>
        </pc:spChg>
        <pc:spChg chg="add mod">
          <ac:chgData name="Grugl Karl-Maria" userId="dca7a3cb-808d-495d-a8bd-00f215eb0e20" providerId="ADAL" clId="{87CF87E6-39D6-473A-B3A6-AE7EDF85617A}" dt="2025-10-05T07:08:14.459" v="1212"/>
          <ac:spMkLst>
            <pc:docMk/>
            <pc:sldMk cId="1751922472" sldId="2439"/>
            <ac:spMk id="7" creationId="{AC19BB87-68A9-00DE-9828-F4C23F51572F}"/>
          </ac:spMkLst>
        </pc:spChg>
        <pc:spChg chg="add mod">
          <ac:chgData name="Grugl Karl-Maria" userId="dca7a3cb-808d-495d-a8bd-00f215eb0e20" providerId="ADAL" clId="{87CF87E6-39D6-473A-B3A6-AE7EDF85617A}" dt="2025-10-05T07:08:14.459" v="1212"/>
          <ac:spMkLst>
            <pc:docMk/>
            <pc:sldMk cId="1751922472" sldId="2439"/>
            <ac:spMk id="8" creationId="{3A5EB622-7776-A722-D193-A9EF3C12F398}"/>
          </ac:spMkLst>
        </pc:spChg>
        <pc:spChg chg="add mod">
          <ac:chgData name="Grugl Karl-Maria" userId="dca7a3cb-808d-495d-a8bd-00f215eb0e20" providerId="ADAL" clId="{87CF87E6-39D6-473A-B3A6-AE7EDF85617A}" dt="2025-10-05T07:08:14.459" v="1212"/>
          <ac:spMkLst>
            <pc:docMk/>
            <pc:sldMk cId="1751922472" sldId="2439"/>
            <ac:spMk id="9" creationId="{D051B0A0-D4A8-7084-8FA2-C3B5A5060329}"/>
          </ac:spMkLst>
        </pc:spChg>
        <pc:spChg chg="add mod">
          <ac:chgData name="Grugl Karl-Maria" userId="dca7a3cb-808d-495d-a8bd-00f215eb0e20" providerId="ADAL" clId="{87CF87E6-39D6-473A-B3A6-AE7EDF85617A}" dt="2025-10-05T07:08:14.459" v="1212"/>
          <ac:spMkLst>
            <pc:docMk/>
            <pc:sldMk cId="1751922472" sldId="2439"/>
            <ac:spMk id="10" creationId="{746EBFD1-D6ED-A005-795E-C5E311F96EBA}"/>
          </ac:spMkLst>
        </pc:spChg>
        <pc:spChg chg="add mod">
          <ac:chgData name="Grugl Karl-Maria" userId="dca7a3cb-808d-495d-a8bd-00f215eb0e20" providerId="ADAL" clId="{87CF87E6-39D6-473A-B3A6-AE7EDF85617A}" dt="2025-10-05T07:19:46.202" v="1376" actId="20577"/>
          <ac:spMkLst>
            <pc:docMk/>
            <pc:sldMk cId="1751922472" sldId="2439"/>
            <ac:spMk id="11" creationId="{55AC3D8D-A4EB-7AA6-4274-0A796DE771E6}"/>
          </ac:spMkLst>
        </pc:spChg>
        <pc:spChg chg="add mod">
          <ac:chgData name="Grugl Karl-Maria" userId="dca7a3cb-808d-495d-a8bd-00f215eb0e20" providerId="ADAL" clId="{87CF87E6-39D6-473A-B3A6-AE7EDF85617A}" dt="2025-10-05T08:00:42.839" v="1961" actId="255"/>
          <ac:spMkLst>
            <pc:docMk/>
            <pc:sldMk cId="1751922472" sldId="2439"/>
            <ac:spMk id="12" creationId="{A2CA7813-FFA6-4F3D-8AFA-A4C2B760E83D}"/>
          </ac:spMkLst>
        </pc:spChg>
        <pc:spChg chg="add mod">
          <ac:chgData name="Grugl Karl-Maria" userId="dca7a3cb-808d-495d-a8bd-00f215eb0e20" providerId="ADAL" clId="{87CF87E6-39D6-473A-B3A6-AE7EDF85617A}" dt="2025-10-05T08:01:03.818" v="1962" actId="255"/>
          <ac:spMkLst>
            <pc:docMk/>
            <pc:sldMk cId="1751922472" sldId="2439"/>
            <ac:spMk id="13" creationId="{D5287228-2504-6B2F-50B9-2E42CD5B1A79}"/>
          </ac:spMkLst>
        </pc:spChg>
        <pc:spChg chg="add mod">
          <ac:chgData name="Grugl Karl-Maria" userId="dca7a3cb-808d-495d-a8bd-00f215eb0e20" providerId="ADAL" clId="{87CF87E6-39D6-473A-B3A6-AE7EDF85617A}" dt="2025-10-05T08:01:26.245" v="2003" actId="20577"/>
          <ac:spMkLst>
            <pc:docMk/>
            <pc:sldMk cId="1751922472" sldId="2439"/>
            <ac:spMk id="14" creationId="{2DBB38F4-9D96-7CBD-BED2-EDE354C04362}"/>
          </ac:spMkLst>
        </pc:spChg>
        <pc:spChg chg="mod">
          <ac:chgData name="Grugl Karl-Maria" userId="dca7a3cb-808d-495d-a8bd-00f215eb0e20" providerId="ADAL" clId="{87CF87E6-39D6-473A-B3A6-AE7EDF85617A}" dt="2025-10-05T07:08:14.459" v="1212"/>
          <ac:spMkLst>
            <pc:docMk/>
            <pc:sldMk cId="1751922472" sldId="2439"/>
            <ac:spMk id="17" creationId="{ACE81A75-0D3B-4D69-61B2-5B0715BF4404}"/>
          </ac:spMkLst>
        </pc:spChg>
        <pc:spChg chg="add del mod">
          <ac:chgData name="Grugl Karl-Maria" userId="dca7a3cb-808d-495d-a8bd-00f215eb0e20" providerId="ADAL" clId="{87CF87E6-39D6-473A-B3A6-AE7EDF85617A}" dt="2025-10-05T07:08:21.386" v="1213" actId="478"/>
          <ac:spMkLst>
            <pc:docMk/>
            <pc:sldMk cId="1751922472" sldId="2439"/>
            <ac:spMk id="18" creationId="{F82DB3FC-3B2E-7F1B-EFD5-B11EFD1FD13D}"/>
          </ac:spMkLst>
        </pc:spChg>
        <pc:spChg chg="add del mod">
          <ac:chgData name="Grugl Karl-Maria" userId="dca7a3cb-808d-495d-a8bd-00f215eb0e20" providerId="ADAL" clId="{87CF87E6-39D6-473A-B3A6-AE7EDF85617A}" dt="2025-10-05T08:46:16.918" v="2729" actId="478"/>
          <ac:spMkLst>
            <pc:docMk/>
            <pc:sldMk cId="1751922472" sldId="2439"/>
            <ac:spMk id="21" creationId="{507DD44B-F81D-A85F-F0BD-C4D2F91E5319}"/>
          </ac:spMkLst>
        </pc:spChg>
        <pc:spChg chg="add mod">
          <ac:chgData name="Grugl Karl-Maria" userId="dca7a3cb-808d-495d-a8bd-00f215eb0e20" providerId="ADAL" clId="{87CF87E6-39D6-473A-B3A6-AE7EDF85617A}" dt="2025-10-05T08:46:18.440" v="2730"/>
          <ac:spMkLst>
            <pc:docMk/>
            <pc:sldMk cId="1751922472" sldId="2439"/>
            <ac:spMk id="22" creationId="{9837681B-A27B-C2CE-281E-D6D2EFB2E242}"/>
          </ac:spMkLst>
        </pc:spChg>
        <pc:grpChg chg="del">
          <ac:chgData name="Grugl Karl-Maria" userId="dca7a3cb-808d-495d-a8bd-00f215eb0e20" providerId="ADAL" clId="{87CF87E6-39D6-473A-B3A6-AE7EDF85617A}" dt="2025-10-05T07:08:23.172" v="1214" actId="478"/>
          <ac:grpSpMkLst>
            <pc:docMk/>
            <pc:sldMk cId="1751922472" sldId="2439"/>
            <ac:grpSpMk id="15" creationId="{D0327C64-01D8-2EDB-2B13-6387EFBF4C1C}"/>
          </ac:grpSpMkLst>
        </pc:grpChg>
        <pc:picChg chg="add mod">
          <ac:chgData name="Grugl Karl-Maria" userId="dca7a3cb-808d-495d-a8bd-00f215eb0e20" providerId="ADAL" clId="{87CF87E6-39D6-473A-B3A6-AE7EDF85617A}" dt="2025-10-05T07:08:45.347" v="1218" actId="1076"/>
          <ac:picMkLst>
            <pc:docMk/>
            <pc:sldMk cId="1751922472" sldId="2439"/>
            <ac:picMk id="19" creationId="{9CA8E7B6-1050-0A90-0FD6-9EE81E5C16D2}"/>
          </ac:picMkLst>
        </pc:picChg>
      </pc:sldChg>
    </pc:docChg>
  </pc:docChgLst>
  <pc:docChgLst>
    <pc:chgData name="Bernard Gindroz" userId="b5c5a108-cdaa-4971-824b-5130d182d330" providerId="ADAL" clId="{5976AD3E-0336-433B-B69E-1AA49D11ACF2}"/>
    <pc:docChg chg="undo custSel modSld">
      <pc:chgData name="Bernard Gindroz" userId="b5c5a108-cdaa-4971-824b-5130d182d330" providerId="ADAL" clId="{5976AD3E-0336-433B-B69E-1AA49D11ACF2}" dt="2025-09-29T09:15:48.394" v="164" actId="478"/>
      <pc:docMkLst>
        <pc:docMk/>
      </pc:docMkLst>
      <pc:sldChg chg="modSp mod">
        <pc:chgData name="Bernard Gindroz" userId="b5c5a108-cdaa-4971-824b-5130d182d330" providerId="ADAL" clId="{5976AD3E-0336-433B-B69E-1AA49D11ACF2}" dt="2025-09-29T09:13:56.711" v="137" actId="20577"/>
        <pc:sldMkLst>
          <pc:docMk/>
          <pc:sldMk cId="3043156860" sldId="2365"/>
        </pc:sldMkLst>
        <pc:spChg chg="mod">
          <ac:chgData name="Bernard Gindroz" userId="b5c5a108-cdaa-4971-824b-5130d182d330" providerId="ADAL" clId="{5976AD3E-0336-433B-B69E-1AA49D11ACF2}" dt="2025-09-29T09:13:56.711" v="137" actId="20577"/>
          <ac:spMkLst>
            <pc:docMk/>
            <pc:sldMk cId="3043156860" sldId="2365"/>
            <ac:spMk id="7" creationId="{441D3750-9345-7B4F-E417-8AED65E0104E}"/>
          </ac:spMkLst>
        </pc:spChg>
      </pc:sldChg>
      <pc:sldChg chg="addSp delSp modSp mod">
        <pc:chgData name="Bernard Gindroz" userId="b5c5a108-cdaa-4971-824b-5130d182d330" providerId="ADAL" clId="{5976AD3E-0336-433B-B69E-1AA49D11ACF2}" dt="2025-09-29T09:15:15.595" v="152" actId="1076"/>
        <pc:sldMkLst>
          <pc:docMk/>
          <pc:sldMk cId="1498725032" sldId="2405"/>
        </pc:sldMkLst>
        <pc:spChg chg="add mod ord">
          <ac:chgData name="Bernard Gindroz" userId="b5c5a108-cdaa-4971-824b-5130d182d330" providerId="ADAL" clId="{5976AD3E-0336-433B-B69E-1AA49D11ACF2}" dt="2025-09-07T12:50:02.500" v="118" actId="790"/>
          <ac:spMkLst>
            <pc:docMk/>
            <pc:sldMk cId="1498725032" sldId="2405"/>
            <ac:spMk id="3" creationId="{4E9B64CF-1961-AF40-1D1E-A2F320D7F399}"/>
          </ac:spMkLst>
        </pc:spChg>
      </pc:sldChg>
      <pc:sldChg chg="delSp modSp mod">
        <pc:chgData name="Bernard Gindroz" userId="b5c5a108-cdaa-4971-824b-5130d182d330" providerId="ADAL" clId="{5976AD3E-0336-433B-B69E-1AA49D11ACF2}" dt="2025-09-29T09:15:48.394" v="164" actId="478"/>
        <pc:sldMkLst>
          <pc:docMk/>
          <pc:sldMk cId="1831083233" sldId="2415"/>
        </pc:sldMkLst>
        <pc:spChg chg="mod">
          <ac:chgData name="Bernard Gindroz" userId="b5c5a108-cdaa-4971-824b-5130d182d330" providerId="ADAL" clId="{5976AD3E-0336-433B-B69E-1AA49D11ACF2}" dt="2025-09-29T09:15:40.726" v="163" actId="20577"/>
          <ac:spMkLst>
            <pc:docMk/>
            <pc:sldMk cId="1831083233" sldId="2415"/>
            <ac:spMk id="12" creationId="{7E040D64-8293-A652-82A5-89CD6FDD5B0F}"/>
          </ac:spMkLst>
        </pc:spChg>
      </pc:sldChg>
    </pc:docChg>
  </pc:docChgLst>
  <pc:docChgLst>
    <pc:chgData name="Deinhofer Klaus" userId="e8138593-68f7-47f1-8f04-7c02e3304e4d" providerId="ADAL" clId="{59CBEF11-A5CD-4E15-AEC4-617CEA18715B}"/>
    <pc:docChg chg="undo custSel addSld delSld modSld sldOrd modSection">
      <pc:chgData name="Deinhofer Klaus" userId="e8138593-68f7-47f1-8f04-7c02e3304e4d" providerId="ADAL" clId="{59CBEF11-A5CD-4E15-AEC4-617CEA18715B}" dt="2025-10-03T19:09:24.723" v="2294" actId="47"/>
      <pc:docMkLst>
        <pc:docMk/>
      </pc:docMkLst>
      <pc:sldChg chg="addSp delSp modSp mod">
        <pc:chgData name="Deinhofer Klaus" userId="e8138593-68f7-47f1-8f04-7c02e3304e4d" providerId="ADAL" clId="{59CBEF11-A5CD-4E15-AEC4-617CEA18715B}" dt="2025-10-03T19:05:54.019" v="2290" actId="1076"/>
        <pc:sldMkLst>
          <pc:docMk/>
          <pc:sldMk cId="1498725032" sldId="2405"/>
        </pc:sldMkLst>
        <pc:picChg chg="add mod">
          <ac:chgData name="Deinhofer Klaus" userId="e8138593-68f7-47f1-8f04-7c02e3304e4d" providerId="ADAL" clId="{59CBEF11-A5CD-4E15-AEC4-617CEA18715B}" dt="2025-10-03T19:05:54.019" v="2290" actId="1076"/>
          <ac:picMkLst>
            <pc:docMk/>
            <pc:sldMk cId="1498725032" sldId="2405"/>
            <ac:picMk id="2" creationId="{CB665FA6-820B-A147-0AF2-C9607BB87876}"/>
          </ac:picMkLst>
        </pc:picChg>
      </pc:sldChg>
      <pc:sldChg chg="del ord">
        <pc:chgData name="Deinhofer Klaus" userId="e8138593-68f7-47f1-8f04-7c02e3304e4d" providerId="ADAL" clId="{59CBEF11-A5CD-4E15-AEC4-617CEA18715B}" dt="2025-10-03T19:09:24.723" v="2294" actId="47"/>
        <pc:sldMkLst>
          <pc:docMk/>
          <pc:sldMk cId="1685267656" sldId="2416"/>
        </pc:sldMkLst>
      </pc:sldChg>
      <pc:sldChg chg="addSp delSp modSp mod">
        <pc:chgData name="Deinhofer Klaus" userId="e8138593-68f7-47f1-8f04-7c02e3304e4d" providerId="ADAL" clId="{59CBEF11-A5CD-4E15-AEC4-617CEA18715B}" dt="2025-10-03T17:55:59.482" v="1494" actId="478"/>
        <pc:sldMkLst>
          <pc:docMk/>
          <pc:sldMk cId="3713932100" sldId="2419"/>
        </pc:sldMkLst>
        <pc:spChg chg="mod ord">
          <ac:chgData name="Deinhofer Klaus" userId="e8138593-68f7-47f1-8f04-7c02e3304e4d" providerId="ADAL" clId="{59CBEF11-A5CD-4E15-AEC4-617CEA18715B}" dt="2025-10-03T17:55:01.036" v="1489" actId="1076"/>
          <ac:spMkLst>
            <pc:docMk/>
            <pc:sldMk cId="3713932100" sldId="2419"/>
            <ac:spMk id="35" creationId="{2EE00BDF-489B-56EA-E441-00A1636EFFAF}"/>
          </ac:spMkLst>
        </pc:spChg>
        <pc:spChg chg="mod">
          <ac:chgData name="Deinhofer Klaus" userId="e8138593-68f7-47f1-8f04-7c02e3304e4d" providerId="ADAL" clId="{59CBEF11-A5CD-4E15-AEC4-617CEA18715B}" dt="2025-10-03T17:55:07.354" v="1490" actId="1076"/>
          <ac:spMkLst>
            <pc:docMk/>
            <pc:sldMk cId="3713932100" sldId="2419"/>
            <ac:spMk id="36" creationId="{6F3507AF-5414-818F-B08A-4CCE58857F2C}"/>
          </ac:spMkLst>
        </pc:spChg>
        <pc:spChg chg="mod">
          <ac:chgData name="Deinhofer Klaus" userId="e8138593-68f7-47f1-8f04-7c02e3304e4d" providerId="ADAL" clId="{59CBEF11-A5CD-4E15-AEC4-617CEA18715B}" dt="2025-10-03T17:55:26.545" v="1491" actId="1076"/>
          <ac:spMkLst>
            <pc:docMk/>
            <pc:sldMk cId="3713932100" sldId="2419"/>
            <ac:spMk id="37" creationId="{9A1BCE49-7777-606D-3ECE-71F8C6ECD391}"/>
          </ac:spMkLst>
        </pc:spChg>
      </pc:sldChg>
      <pc:sldChg chg="delSp modSp mod">
        <pc:chgData name="Deinhofer Klaus" userId="e8138593-68f7-47f1-8f04-7c02e3304e4d" providerId="ADAL" clId="{59CBEF11-A5CD-4E15-AEC4-617CEA18715B}" dt="2025-10-03T18:07:08.008" v="1869" actId="1076"/>
        <pc:sldMkLst>
          <pc:docMk/>
          <pc:sldMk cId="1392658822" sldId="2421"/>
        </pc:sldMkLst>
        <pc:spChg chg="mod">
          <ac:chgData name="Deinhofer Klaus" userId="e8138593-68f7-47f1-8f04-7c02e3304e4d" providerId="ADAL" clId="{59CBEF11-A5CD-4E15-AEC4-617CEA18715B}" dt="2025-10-03T07:51:33.333" v="1098" actId="20577"/>
          <ac:spMkLst>
            <pc:docMk/>
            <pc:sldMk cId="1392658822" sldId="2421"/>
            <ac:spMk id="5" creationId="{9534B656-E25F-E753-26CF-6416F061C131}"/>
          </ac:spMkLst>
        </pc:spChg>
        <pc:spChg chg="mod">
          <ac:chgData name="Deinhofer Klaus" userId="e8138593-68f7-47f1-8f04-7c02e3304e4d" providerId="ADAL" clId="{59CBEF11-A5CD-4E15-AEC4-617CEA18715B}" dt="2025-10-03T07:51:58.412" v="1099" actId="790"/>
          <ac:spMkLst>
            <pc:docMk/>
            <pc:sldMk cId="1392658822" sldId="2421"/>
            <ac:spMk id="7" creationId="{100EC2F9-CF9A-F0B1-7625-7F55E650CBB2}"/>
          </ac:spMkLst>
        </pc:spChg>
        <pc:spChg chg="mod">
          <ac:chgData name="Deinhofer Klaus" userId="e8138593-68f7-47f1-8f04-7c02e3304e4d" providerId="ADAL" clId="{59CBEF11-A5CD-4E15-AEC4-617CEA18715B}" dt="2025-10-03T18:06:56.288" v="1868" actId="14100"/>
          <ac:spMkLst>
            <pc:docMk/>
            <pc:sldMk cId="1392658822" sldId="2421"/>
            <ac:spMk id="19" creationId="{33362FCB-CDE7-6A5C-5FBE-736C996752D6}"/>
          </ac:spMkLst>
        </pc:spChg>
        <pc:grpChg chg="mod">
          <ac:chgData name="Deinhofer Klaus" userId="e8138593-68f7-47f1-8f04-7c02e3304e4d" providerId="ADAL" clId="{59CBEF11-A5CD-4E15-AEC4-617CEA18715B}" dt="2025-10-03T18:07:08.008" v="1869" actId="1076"/>
          <ac:grpSpMkLst>
            <pc:docMk/>
            <pc:sldMk cId="1392658822" sldId="2421"/>
            <ac:grpSpMk id="3" creationId="{446B5C86-5884-9C68-3E67-B59807DA550D}"/>
          </ac:grpSpMkLst>
        </pc:grpChg>
      </pc:sldChg>
      <pc:sldChg chg="mod ord modShow">
        <pc:chgData name="Deinhofer Klaus" userId="e8138593-68f7-47f1-8f04-7c02e3304e4d" providerId="ADAL" clId="{59CBEF11-A5CD-4E15-AEC4-617CEA18715B}" dt="2025-10-03T18:02:09.043" v="1822" actId="729"/>
        <pc:sldMkLst>
          <pc:docMk/>
          <pc:sldMk cId="773481958" sldId="2422"/>
        </pc:sldMkLst>
      </pc:sldChg>
      <pc:sldChg chg="addSp delSp modSp mod">
        <pc:chgData name="Deinhofer Klaus" userId="e8138593-68f7-47f1-8f04-7c02e3304e4d" providerId="ADAL" clId="{59CBEF11-A5CD-4E15-AEC4-617CEA18715B}" dt="2025-10-03T18:36:10.853" v="2029" actId="790"/>
        <pc:sldMkLst>
          <pc:docMk/>
          <pc:sldMk cId="1752063126" sldId="2425"/>
        </pc:sldMkLst>
        <pc:spChg chg="add mod ord">
          <ac:chgData name="Deinhofer Klaus" userId="e8138593-68f7-47f1-8f04-7c02e3304e4d" providerId="ADAL" clId="{59CBEF11-A5CD-4E15-AEC4-617CEA18715B}" dt="2025-10-03T18:33:17.469" v="1991" actId="20577"/>
          <ac:spMkLst>
            <pc:docMk/>
            <pc:sldMk cId="1752063126" sldId="2425"/>
            <ac:spMk id="3" creationId="{63DD1FDA-78A7-64E8-FA5C-ACFBA47D0748}"/>
          </ac:spMkLst>
        </pc:spChg>
        <pc:spChg chg="mod">
          <ac:chgData name="Deinhofer Klaus" userId="e8138593-68f7-47f1-8f04-7c02e3304e4d" providerId="ADAL" clId="{59CBEF11-A5CD-4E15-AEC4-617CEA18715B}" dt="2025-10-03T18:34:54.781" v="2020" actId="1035"/>
          <ac:spMkLst>
            <pc:docMk/>
            <pc:sldMk cId="1752063126" sldId="2425"/>
            <ac:spMk id="6" creationId="{8E904496-CA5C-A2BB-D49A-590A2D2A21BD}"/>
          </ac:spMkLst>
        </pc:spChg>
        <pc:spChg chg="mod">
          <ac:chgData name="Deinhofer Klaus" userId="e8138593-68f7-47f1-8f04-7c02e3304e4d" providerId="ADAL" clId="{59CBEF11-A5CD-4E15-AEC4-617CEA18715B}" dt="2025-10-03T18:36:10.853" v="2029" actId="790"/>
          <ac:spMkLst>
            <pc:docMk/>
            <pc:sldMk cId="1752063126" sldId="2425"/>
            <ac:spMk id="7" creationId="{100EC2F9-CF9A-F0B1-7625-7F55E650CBB2}"/>
          </ac:spMkLst>
        </pc:spChg>
        <pc:spChg chg="mod">
          <ac:chgData name="Deinhofer Klaus" userId="e8138593-68f7-47f1-8f04-7c02e3304e4d" providerId="ADAL" clId="{59CBEF11-A5CD-4E15-AEC4-617CEA18715B}" dt="2025-10-03T18:31:49.705" v="1960" actId="1035"/>
          <ac:spMkLst>
            <pc:docMk/>
            <pc:sldMk cId="1752063126" sldId="2425"/>
            <ac:spMk id="9" creationId="{ABCD0FA2-7AEF-042E-9734-34AD494C82E1}"/>
          </ac:spMkLst>
        </pc:spChg>
        <pc:grpChg chg="mod">
          <ac:chgData name="Deinhofer Klaus" userId="e8138593-68f7-47f1-8f04-7c02e3304e4d" providerId="ADAL" clId="{59CBEF11-A5CD-4E15-AEC4-617CEA18715B}" dt="2025-10-03T18:35:18.145" v="2025" actId="1076"/>
          <ac:grpSpMkLst>
            <pc:docMk/>
            <pc:sldMk cId="1752063126" sldId="2425"/>
            <ac:grpSpMk id="25" creationId="{3EBB7705-602B-741E-E64D-5207D82F4CB3}"/>
          </ac:grpSpMkLst>
        </pc:grpChg>
        <pc:picChg chg="add mod">
          <ac:chgData name="Deinhofer Klaus" userId="e8138593-68f7-47f1-8f04-7c02e3304e4d" providerId="ADAL" clId="{59CBEF11-A5CD-4E15-AEC4-617CEA18715B}" dt="2025-10-03T18:35:38.042" v="2028" actId="1076"/>
          <ac:picMkLst>
            <pc:docMk/>
            <pc:sldMk cId="1752063126" sldId="2425"/>
            <ac:picMk id="13" creationId="{098AF168-E3B6-F258-BEE1-8AE30E295146}"/>
          </ac:picMkLst>
        </pc:picChg>
        <pc:picChg chg="mod">
          <ac:chgData name="Deinhofer Klaus" userId="e8138593-68f7-47f1-8f04-7c02e3304e4d" providerId="ADAL" clId="{59CBEF11-A5CD-4E15-AEC4-617CEA18715B}" dt="2025-10-03T18:34:17.380" v="2002" actId="1076"/>
          <ac:picMkLst>
            <pc:docMk/>
            <pc:sldMk cId="1752063126" sldId="2425"/>
            <ac:picMk id="26" creationId="{AD880D49-3598-4EE1-B6A2-D717BD498AAC}"/>
          </ac:picMkLst>
        </pc:picChg>
        <pc:picChg chg="mod">
          <ac:chgData name="Deinhofer Klaus" userId="e8138593-68f7-47f1-8f04-7c02e3304e4d" providerId="ADAL" clId="{59CBEF11-A5CD-4E15-AEC4-617CEA18715B}" dt="2025-10-03T18:35:22.198" v="2026" actId="1076"/>
          <ac:picMkLst>
            <pc:docMk/>
            <pc:sldMk cId="1752063126" sldId="2425"/>
            <ac:picMk id="1030" creationId="{8B120494-BF79-DFB2-5E8F-5D42F51C6B1E}"/>
          </ac:picMkLst>
        </pc:picChg>
        <pc:cxnChg chg="mod">
          <ac:chgData name="Deinhofer Klaus" userId="e8138593-68f7-47f1-8f04-7c02e3304e4d" providerId="ADAL" clId="{59CBEF11-A5CD-4E15-AEC4-617CEA18715B}" dt="2025-10-03T18:34:37.235" v="2005" actId="14100"/>
          <ac:cxnSpMkLst>
            <pc:docMk/>
            <pc:sldMk cId="1752063126" sldId="2425"/>
            <ac:cxnSpMk id="11" creationId="{2B0213E7-883F-4A40-141F-3C3265480C75}"/>
          </ac:cxnSpMkLst>
        </pc:cxnChg>
        <pc:cxnChg chg="mod">
          <ac:chgData name="Deinhofer Klaus" userId="e8138593-68f7-47f1-8f04-7c02e3304e4d" providerId="ADAL" clId="{59CBEF11-A5CD-4E15-AEC4-617CEA18715B}" dt="2025-10-03T18:32:02.393" v="1962" actId="14100"/>
          <ac:cxnSpMkLst>
            <pc:docMk/>
            <pc:sldMk cId="1752063126" sldId="2425"/>
            <ac:cxnSpMk id="19" creationId="{0A29FDE4-E600-3E29-B489-2D8110F704A6}"/>
          </ac:cxnSpMkLst>
        </pc:cxnChg>
      </pc:sldChg>
      <pc:sldChg chg="addSp delSp mod ord modShow">
        <pc:chgData name="Deinhofer Klaus" userId="e8138593-68f7-47f1-8f04-7c02e3304e4d" providerId="ADAL" clId="{59CBEF11-A5CD-4E15-AEC4-617CEA18715B}" dt="2025-10-03T18:38:46.953" v="2049" actId="21"/>
        <pc:sldMkLst>
          <pc:docMk/>
          <pc:sldMk cId="1964778475" sldId="2426"/>
        </pc:sldMkLst>
        <pc:spChg chg="add del">
          <ac:chgData name="Deinhofer Klaus" userId="e8138593-68f7-47f1-8f04-7c02e3304e4d" providerId="ADAL" clId="{59CBEF11-A5CD-4E15-AEC4-617CEA18715B}" dt="2025-10-03T18:38:46.953" v="2049" actId="21"/>
          <ac:spMkLst>
            <pc:docMk/>
            <pc:sldMk cId="1964778475" sldId="2426"/>
            <ac:spMk id="13" creationId="{7D55F439-44DC-A78F-ADCD-35252116CA7C}"/>
          </ac:spMkLst>
        </pc:spChg>
      </pc:sldChg>
      <pc:sldChg chg="addSp modSp mod ord">
        <pc:chgData name="Deinhofer Klaus" userId="e8138593-68f7-47f1-8f04-7c02e3304e4d" providerId="ADAL" clId="{59CBEF11-A5CD-4E15-AEC4-617CEA18715B}" dt="2025-10-03T18:01:55.675" v="1819" actId="14100"/>
        <pc:sldMkLst>
          <pc:docMk/>
          <pc:sldMk cId="1332281395" sldId="2427"/>
        </pc:sldMkLst>
        <pc:spChg chg="mod">
          <ac:chgData name="Deinhofer Klaus" userId="e8138593-68f7-47f1-8f04-7c02e3304e4d" providerId="ADAL" clId="{59CBEF11-A5CD-4E15-AEC4-617CEA18715B}" dt="2025-10-03T07:45:26.856" v="1025" actId="20577"/>
          <ac:spMkLst>
            <pc:docMk/>
            <pc:sldMk cId="1332281395" sldId="2427"/>
            <ac:spMk id="5" creationId="{9534B656-E25F-E753-26CF-6416F061C131}"/>
          </ac:spMkLst>
        </pc:spChg>
        <pc:spChg chg="mod">
          <ac:chgData name="Deinhofer Klaus" userId="e8138593-68f7-47f1-8f04-7c02e3304e4d" providerId="ADAL" clId="{59CBEF11-A5CD-4E15-AEC4-617CEA18715B}" dt="2025-10-03T17:59:37.876" v="1716" actId="1035"/>
          <ac:spMkLst>
            <pc:docMk/>
            <pc:sldMk cId="1332281395" sldId="2427"/>
            <ac:spMk id="6" creationId="{8E904496-CA5C-A2BB-D49A-590A2D2A21BD}"/>
          </ac:spMkLst>
        </pc:spChg>
        <pc:spChg chg="mod">
          <ac:chgData name="Deinhofer Klaus" userId="e8138593-68f7-47f1-8f04-7c02e3304e4d" providerId="ADAL" clId="{59CBEF11-A5CD-4E15-AEC4-617CEA18715B}" dt="2025-10-03T17:59:37.876" v="1716" actId="1035"/>
          <ac:spMkLst>
            <pc:docMk/>
            <pc:sldMk cId="1332281395" sldId="2427"/>
            <ac:spMk id="8" creationId="{1A849656-15F0-CEA6-207A-5EB4B40D42C4}"/>
          </ac:spMkLst>
        </pc:spChg>
        <pc:spChg chg="mod">
          <ac:chgData name="Deinhofer Klaus" userId="e8138593-68f7-47f1-8f04-7c02e3304e4d" providerId="ADAL" clId="{59CBEF11-A5CD-4E15-AEC4-617CEA18715B}" dt="2025-10-03T17:59:37.876" v="1716" actId="1035"/>
          <ac:spMkLst>
            <pc:docMk/>
            <pc:sldMk cId="1332281395" sldId="2427"/>
            <ac:spMk id="9" creationId="{ABCD0FA2-7AEF-042E-9734-34AD494C82E1}"/>
          </ac:spMkLst>
        </pc:spChg>
        <pc:spChg chg="mod">
          <ac:chgData name="Deinhofer Klaus" userId="e8138593-68f7-47f1-8f04-7c02e3304e4d" providerId="ADAL" clId="{59CBEF11-A5CD-4E15-AEC4-617CEA18715B}" dt="2025-10-03T17:59:49.679" v="1739" actId="1035"/>
          <ac:spMkLst>
            <pc:docMk/>
            <pc:sldMk cId="1332281395" sldId="2427"/>
            <ac:spMk id="10" creationId="{EB0A6661-67C6-F996-EB6B-77CC66C667D1}"/>
          </ac:spMkLst>
        </pc:spChg>
        <pc:spChg chg="add mod">
          <ac:chgData name="Deinhofer Klaus" userId="e8138593-68f7-47f1-8f04-7c02e3304e4d" providerId="ADAL" clId="{59CBEF11-A5CD-4E15-AEC4-617CEA18715B}" dt="2025-10-03T18:01:50.429" v="1818" actId="1076"/>
          <ac:spMkLst>
            <pc:docMk/>
            <pc:sldMk cId="1332281395" sldId="2427"/>
            <ac:spMk id="20" creationId="{48D5F44C-35BF-ABC2-51D5-9081DA9C6A16}"/>
          </ac:spMkLst>
        </pc:spChg>
        <pc:picChg chg="mod">
          <ac:chgData name="Deinhofer Klaus" userId="e8138593-68f7-47f1-8f04-7c02e3304e4d" providerId="ADAL" clId="{59CBEF11-A5CD-4E15-AEC4-617CEA18715B}" dt="2025-10-03T17:59:37.876" v="1716" actId="1035"/>
          <ac:picMkLst>
            <pc:docMk/>
            <pc:sldMk cId="1332281395" sldId="2427"/>
            <ac:picMk id="18" creationId="{6161AB1A-4972-28ED-5DB1-14BD300A9FAF}"/>
          </ac:picMkLst>
        </pc:picChg>
        <pc:cxnChg chg="mod">
          <ac:chgData name="Deinhofer Klaus" userId="e8138593-68f7-47f1-8f04-7c02e3304e4d" providerId="ADAL" clId="{59CBEF11-A5CD-4E15-AEC4-617CEA18715B}" dt="2025-10-03T17:59:37.876" v="1716" actId="1035"/>
          <ac:cxnSpMkLst>
            <pc:docMk/>
            <pc:sldMk cId="1332281395" sldId="2427"/>
            <ac:cxnSpMk id="11" creationId="{2B0213E7-883F-4A40-141F-3C3265480C75}"/>
          </ac:cxnSpMkLst>
        </pc:cxnChg>
        <pc:cxnChg chg="mod">
          <ac:chgData name="Deinhofer Klaus" userId="e8138593-68f7-47f1-8f04-7c02e3304e4d" providerId="ADAL" clId="{59CBEF11-A5CD-4E15-AEC4-617CEA18715B}" dt="2025-10-03T17:59:37.876" v="1716" actId="1035"/>
          <ac:cxnSpMkLst>
            <pc:docMk/>
            <pc:sldMk cId="1332281395" sldId="2427"/>
            <ac:cxnSpMk id="12" creationId="{49180D54-ED0E-DC0B-045A-0A563759A275}"/>
          </ac:cxnSpMkLst>
        </pc:cxnChg>
        <pc:cxnChg chg="add mod">
          <ac:chgData name="Deinhofer Klaus" userId="e8138593-68f7-47f1-8f04-7c02e3304e4d" providerId="ADAL" clId="{59CBEF11-A5CD-4E15-AEC4-617CEA18715B}" dt="2025-10-03T18:01:55.675" v="1819" actId="14100"/>
          <ac:cxnSpMkLst>
            <pc:docMk/>
            <pc:sldMk cId="1332281395" sldId="2427"/>
            <ac:cxnSpMk id="13" creationId="{3950F38B-9CF4-8749-5144-A41A2BC9FD2A}"/>
          </ac:cxnSpMkLst>
        </pc:cxnChg>
        <pc:cxnChg chg="mod">
          <ac:chgData name="Deinhofer Klaus" userId="e8138593-68f7-47f1-8f04-7c02e3304e4d" providerId="ADAL" clId="{59CBEF11-A5CD-4E15-AEC4-617CEA18715B}" dt="2025-10-03T17:59:37.876" v="1716" actId="1035"/>
          <ac:cxnSpMkLst>
            <pc:docMk/>
            <pc:sldMk cId="1332281395" sldId="2427"/>
            <ac:cxnSpMk id="15" creationId="{4A03DBB2-3E91-9234-A9A9-C885DFA736FC}"/>
          </ac:cxnSpMkLst>
        </pc:cxnChg>
        <pc:cxnChg chg="mod">
          <ac:chgData name="Deinhofer Klaus" userId="e8138593-68f7-47f1-8f04-7c02e3304e4d" providerId="ADAL" clId="{59CBEF11-A5CD-4E15-AEC4-617CEA18715B}" dt="2025-10-03T17:59:37.876" v="1716" actId="1035"/>
          <ac:cxnSpMkLst>
            <pc:docMk/>
            <pc:sldMk cId="1332281395" sldId="2427"/>
            <ac:cxnSpMk id="19" creationId="{0A29FDE4-E600-3E29-B489-2D8110F704A6}"/>
          </ac:cxnSpMkLst>
        </pc:cxnChg>
      </pc:sldChg>
      <pc:sldChg chg="del">
        <pc:chgData name="Deinhofer Klaus" userId="e8138593-68f7-47f1-8f04-7c02e3304e4d" providerId="ADAL" clId="{59CBEF11-A5CD-4E15-AEC4-617CEA18715B}" dt="2025-10-03T17:56:21.495" v="1498" actId="47"/>
        <pc:sldMkLst>
          <pc:docMk/>
          <pc:sldMk cId="2344910335" sldId="2428"/>
        </pc:sldMkLst>
      </pc:sldChg>
      <pc:sldChg chg="modSp mod">
        <pc:chgData name="Deinhofer Klaus" userId="e8138593-68f7-47f1-8f04-7c02e3304e4d" providerId="ADAL" clId="{59CBEF11-A5CD-4E15-AEC4-617CEA18715B}" dt="2025-10-03T19:07:12.409" v="2293" actId="1076"/>
        <pc:sldMkLst>
          <pc:docMk/>
          <pc:sldMk cId="3510671715" sldId="2429"/>
        </pc:sldMkLst>
        <pc:spChg chg="mod">
          <ac:chgData name="Deinhofer Klaus" userId="e8138593-68f7-47f1-8f04-7c02e3304e4d" providerId="ADAL" clId="{59CBEF11-A5CD-4E15-AEC4-617CEA18715B}" dt="2025-10-03T19:07:12.409" v="2293" actId="1076"/>
          <ac:spMkLst>
            <pc:docMk/>
            <pc:sldMk cId="3510671715" sldId="2429"/>
            <ac:spMk id="3" creationId="{DF642211-488A-2DDB-5295-E0423256ACF1}"/>
          </ac:spMkLst>
        </pc:spChg>
        <pc:spChg chg="mod">
          <ac:chgData name="Deinhofer Klaus" userId="e8138593-68f7-47f1-8f04-7c02e3304e4d" providerId="ADAL" clId="{59CBEF11-A5CD-4E15-AEC4-617CEA18715B}" dt="2025-10-03T18:05:50.554" v="1860" actId="255"/>
          <ac:spMkLst>
            <pc:docMk/>
            <pc:sldMk cId="3510671715" sldId="2429"/>
            <ac:spMk id="5" creationId="{B02C3E95-AE00-4749-294D-5F6FADA45EDE}"/>
          </ac:spMkLst>
        </pc:spChg>
        <pc:picChg chg="mod">
          <ac:chgData name="Deinhofer Klaus" userId="e8138593-68f7-47f1-8f04-7c02e3304e4d" providerId="ADAL" clId="{59CBEF11-A5CD-4E15-AEC4-617CEA18715B}" dt="2025-10-03T19:06:59.737" v="2292" actId="1076"/>
          <ac:picMkLst>
            <pc:docMk/>
            <pc:sldMk cId="3510671715" sldId="2429"/>
            <ac:picMk id="1026" creationId="{A127C39C-99F9-B15E-E33A-4B42A771CB33}"/>
          </ac:picMkLst>
        </pc:picChg>
      </pc:sldChg>
      <pc:sldChg chg="modSp mod modShow modNotesTx">
        <pc:chgData name="Deinhofer Klaus" userId="e8138593-68f7-47f1-8f04-7c02e3304e4d" providerId="ADAL" clId="{59CBEF11-A5CD-4E15-AEC4-617CEA18715B}" dt="2025-10-03T18:06:12.742" v="1861" actId="729"/>
        <pc:sldMkLst>
          <pc:docMk/>
          <pc:sldMk cId="3938601000" sldId="2431"/>
        </pc:sldMkLst>
        <pc:spChg chg="mod">
          <ac:chgData name="Deinhofer Klaus" userId="e8138593-68f7-47f1-8f04-7c02e3304e4d" providerId="ADAL" clId="{59CBEF11-A5CD-4E15-AEC4-617CEA18715B}" dt="2025-10-03T07:55:15.688" v="1166" actId="20577"/>
          <ac:spMkLst>
            <pc:docMk/>
            <pc:sldMk cId="3938601000" sldId="2431"/>
            <ac:spMk id="5" creationId="{ADF8EC6E-B5D1-C50E-A944-B82EB745BE68}"/>
          </ac:spMkLst>
        </pc:spChg>
      </pc:sldChg>
      <pc:sldChg chg="addSp delSp modSp add del mod modNotesTx">
        <pc:chgData name="Deinhofer Klaus" userId="e8138593-68f7-47f1-8f04-7c02e3304e4d" providerId="ADAL" clId="{59CBEF11-A5CD-4E15-AEC4-617CEA18715B}" dt="2025-10-03T18:53:59.781" v="2287" actId="1076"/>
        <pc:sldMkLst>
          <pc:docMk/>
          <pc:sldMk cId="304582538" sldId="2432"/>
        </pc:sldMkLst>
        <pc:spChg chg="add mod topLvl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3" creationId="{567CFCBD-A3FC-54D0-CF29-DAFF186F2FF0}"/>
          </ac:spMkLst>
        </pc:spChg>
        <pc:spChg chg="mod">
          <ac:chgData name="Deinhofer Klaus" userId="e8138593-68f7-47f1-8f04-7c02e3304e4d" providerId="ADAL" clId="{59CBEF11-A5CD-4E15-AEC4-617CEA18715B}" dt="2025-10-03T18:52:38.437" v="2256" actId="14100"/>
          <ac:spMkLst>
            <pc:docMk/>
            <pc:sldMk cId="304582538" sldId="2432"/>
            <ac:spMk id="5" creationId="{D074311C-7C00-CCF6-1771-64E5EB7B5119}"/>
          </ac:spMkLst>
        </pc:spChg>
        <pc:spChg chg="mod">
          <ac:chgData name="Deinhofer Klaus" userId="e8138593-68f7-47f1-8f04-7c02e3304e4d" providerId="ADAL" clId="{59CBEF11-A5CD-4E15-AEC4-617CEA18715B}" dt="2025-10-03T18:36:39.408" v="2037" actId="20577"/>
          <ac:spMkLst>
            <pc:docMk/>
            <pc:sldMk cId="304582538" sldId="2432"/>
            <ac:spMk id="7" creationId="{AF4BEFE4-6401-7167-198A-3D0FEA1D70E7}"/>
          </ac:spMkLst>
        </pc:spChg>
        <pc:spChg chg="add mod">
          <ac:chgData name="Deinhofer Klaus" userId="e8138593-68f7-47f1-8f04-7c02e3304e4d" providerId="ADAL" clId="{59CBEF11-A5CD-4E15-AEC4-617CEA18715B}" dt="2025-10-03T18:53:59.781" v="2287" actId="1076"/>
          <ac:spMkLst>
            <pc:docMk/>
            <pc:sldMk cId="304582538" sldId="2432"/>
            <ac:spMk id="8" creationId="{B7FC089E-9AD9-7687-8D0A-8AC023EA449C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12" creationId="{9201FB2A-E1D4-8AA3-AC82-31CB734B4F1B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14" creationId="{AC44467C-2D05-DA9A-30F4-9EF20BA9B0F7}"/>
          </ac:spMkLst>
        </pc:spChg>
        <pc:spChg chg="add mod or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16" creationId="{7F2B382A-B8E2-C290-2B54-198194E56935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18" creationId="{C8D9D66D-B789-07FD-658A-45F48E4B884F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23" creationId="{8D47887F-3468-98AC-A222-3DB7BBD3A466}"/>
          </ac:spMkLst>
        </pc:spChg>
        <pc:spChg chg="add mod">
          <ac:chgData name="Deinhofer Klaus" userId="e8138593-68f7-47f1-8f04-7c02e3304e4d" providerId="ADAL" clId="{59CBEF11-A5CD-4E15-AEC4-617CEA18715B}" dt="2025-10-03T18:45:16.288" v="2107" actId="164"/>
          <ac:spMkLst>
            <pc:docMk/>
            <pc:sldMk cId="304582538" sldId="2432"/>
            <ac:spMk id="25" creationId="{0F0EBBF6-1016-FE11-9379-D39A6D9FC653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27" creationId="{669D2DB1-82AE-46E0-2216-EE0ABD3D19D6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29" creationId="{EA16E861-C2F8-9ABB-BFF6-C1FF87516640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31" creationId="{7C96D08F-A442-89B1-7047-F4A75E911E10}"/>
          </ac:spMkLst>
        </pc:spChg>
        <pc:spChg chg="add mod">
          <ac:chgData name="Deinhofer Klaus" userId="e8138593-68f7-47f1-8f04-7c02e3304e4d" providerId="ADAL" clId="{59CBEF11-A5CD-4E15-AEC4-617CEA18715B}" dt="2025-10-03T18:53:07.299" v="2282" actId="1038"/>
          <ac:spMkLst>
            <pc:docMk/>
            <pc:sldMk cId="304582538" sldId="2432"/>
            <ac:spMk id="33" creationId="{CB397E53-E2BF-03D2-7BEA-670633899B01}"/>
          </ac:spMkLst>
        </pc:spChg>
        <pc:spChg chg="add mod">
          <ac:chgData name="Deinhofer Klaus" userId="e8138593-68f7-47f1-8f04-7c02e3304e4d" providerId="ADAL" clId="{59CBEF11-A5CD-4E15-AEC4-617CEA18715B}" dt="2025-10-03T18:51:13.060" v="2209" actId="1038"/>
          <ac:spMkLst>
            <pc:docMk/>
            <pc:sldMk cId="304582538" sldId="2432"/>
            <ac:spMk id="36" creationId="{8DB0BE6A-09C6-9171-B006-37B8591B958D}"/>
          </ac:spMkLst>
        </pc:spChg>
        <pc:spChg chg="add mod">
          <ac:chgData name="Deinhofer Klaus" userId="e8138593-68f7-47f1-8f04-7c02e3304e4d" providerId="ADAL" clId="{59CBEF11-A5CD-4E15-AEC4-617CEA18715B}" dt="2025-10-03T18:51:36.619" v="2212" actId="14100"/>
          <ac:spMkLst>
            <pc:docMk/>
            <pc:sldMk cId="304582538" sldId="2432"/>
            <ac:spMk id="38" creationId="{CD63683D-6E30-43DB-A934-AF40CBE4B21E}"/>
          </ac:spMkLst>
        </pc:spChg>
        <pc:grpChg chg="add mod">
          <ac:chgData name="Deinhofer Klaus" userId="e8138593-68f7-47f1-8f04-7c02e3304e4d" providerId="ADAL" clId="{59CBEF11-A5CD-4E15-AEC4-617CEA18715B}" dt="2025-10-03T18:41:04.305" v="2072" actId="14100"/>
          <ac:grpSpMkLst>
            <pc:docMk/>
            <pc:sldMk cId="304582538" sldId="2432"/>
            <ac:grpSpMk id="9" creationId="{34F0ABF2-4916-5ECC-A402-C83E9FA8C07C}"/>
          </ac:grpSpMkLst>
        </pc:grpChg>
        <pc:grpChg chg="add mod">
          <ac:chgData name="Deinhofer Klaus" userId="e8138593-68f7-47f1-8f04-7c02e3304e4d" providerId="ADAL" clId="{59CBEF11-A5CD-4E15-AEC4-617CEA18715B}" dt="2025-10-03T18:46:13.042" v="2117" actId="1076"/>
          <ac:grpSpMkLst>
            <pc:docMk/>
            <pc:sldMk cId="304582538" sldId="2432"/>
            <ac:grpSpMk id="15" creationId="{A8B79A83-2FB6-E8B0-B07B-AE52BB8763CF}"/>
          </ac:grpSpMkLst>
        </pc:grpChg>
        <pc:grpChg chg="add mod">
          <ac:chgData name="Deinhofer Klaus" userId="e8138593-68f7-47f1-8f04-7c02e3304e4d" providerId="ADAL" clId="{59CBEF11-A5CD-4E15-AEC4-617CEA18715B}" dt="2025-10-03T18:44:38.280" v="2104" actId="1037"/>
          <ac:grpSpMkLst>
            <pc:docMk/>
            <pc:sldMk cId="304582538" sldId="2432"/>
            <ac:grpSpMk id="19" creationId="{2F061F6B-6F40-2B42-FF3E-F79ED5483F08}"/>
          </ac:grpSpMkLst>
        </pc:grpChg>
        <pc:grpChg chg="add mod">
          <ac:chgData name="Deinhofer Klaus" userId="e8138593-68f7-47f1-8f04-7c02e3304e4d" providerId="ADAL" clId="{59CBEF11-A5CD-4E15-AEC4-617CEA18715B}" dt="2025-10-03T18:46:26.017" v="2118" actId="1076"/>
          <ac:grpSpMkLst>
            <pc:docMk/>
            <pc:sldMk cId="304582538" sldId="2432"/>
            <ac:grpSpMk id="26" creationId="{AC7DC7A7-5E49-5EE9-52E8-D28E78AF5B5B}"/>
          </ac:grpSpMkLst>
        </pc:grpChg>
        <pc:grpChg chg="add mod">
          <ac:chgData name="Deinhofer Klaus" userId="e8138593-68f7-47f1-8f04-7c02e3304e4d" providerId="ADAL" clId="{59CBEF11-A5CD-4E15-AEC4-617CEA18715B}" dt="2025-10-03T18:48:05.134" v="2152" actId="1076"/>
          <ac:grpSpMkLst>
            <pc:docMk/>
            <pc:sldMk cId="304582538" sldId="2432"/>
            <ac:grpSpMk id="30" creationId="{CECC7177-9B1C-3A6E-0FF2-5E2F815ACAC6}"/>
          </ac:grpSpMkLst>
        </pc:grpChg>
        <pc:grpChg chg="add mod">
          <ac:chgData name="Deinhofer Klaus" userId="e8138593-68f7-47f1-8f04-7c02e3304e4d" providerId="ADAL" clId="{59CBEF11-A5CD-4E15-AEC4-617CEA18715B}" dt="2025-10-03T18:49:22.792" v="2169" actId="164"/>
          <ac:grpSpMkLst>
            <pc:docMk/>
            <pc:sldMk cId="304582538" sldId="2432"/>
            <ac:grpSpMk id="34" creationId="{6993A520-7881-2743-4171-7E655BE13F84}"/>
          </ac:grpSpMkLst>
        </pc:grpChg>
        <pc:grpChg chg="add mod">
          <ac:chgData name="Deinhofer Klaus" userId="e8138593-68f7-47f1-8f04-7c02e3304e4d" providerId="ADAL" clId="{59CBEF11-A5CD-4E15-AEC4-617CEA18715B}" dt="2025-10-03T18:50:08.174" v="2189" actId="1076"/>
          <ac:grpSpMkLst>
            <pc:docMk/>
            <pc:sldMk cId="304582538" sldId="2432"/>
            <ac:grpSpMk id="35" creationId="{E01A5AA1-6B57-BD69-19F4-B0996D2B2A8D}"/>
          </ac:grpSpMkLst>
        </pc:grpChg>
        <pc:grpChg chg="add mod">
          <ac:chgData name="Deinhofer Klaus" userId="e8138593-68f7-47f1-8f04-7c02e3304e4d" providerId="ADAL" clId="{59CBEF11-A5CD-4E15-AEC4-617CEA18715B}" dt="2025-10-03T18:53:32.758" v="2284" actId="1076"/>
          <ac:grpSpMkLst>
            <pc:docMk/>
            <pc:sldMk cId="304582538" sldId="2432"/>
            <ac:grpSpMk id="39" creationId="{E6AA2225-D59B-A90F-53D9-DBE7DE192947}"/>
          </ac:grpSpMkLst>
        </pc:grpChg>
        <pc:picChg chg="add mod">
          <ac:chgData name="Deinhofer Klaus" userId="e8138593-68f7-47f1-8f04-7c02e3304e4d" providerId="ADAL" clId="{59CBEF11-A5CD-4E15-AEC4-617CEA18715B}" dt="2025-10-03T18:40:01.309" v="2058" actId="164"/>
          <ac:picMkLst>
            <pc:docMk/>
            <pc:sldMk cId="304582538" sldId="2432"/>
            <ac:picMk id="13" creationId="{0BA5614B-301C-5045-98EA-0EE2E0DE9B2B}"/>
          </ac:picMkLst>
        </pc:picChg>
        <pc:picChg chg="add mod">
          <ac:chgData name="Deinhofer Klaus" userId="e8138593-68f7-47f1-8f04-7c02e3304e4d" providerId="ADAL" clId="{59CBEF11-A5CD-4E15-AEC4-617CEA18715B}" dt="2025-10-03T18:42:26.003" v="2081" actId="164"/>
          <ac:picMkLst>
            <pc:docMk/>
            <pc:sldMk cId="304582538" sldId="2432"/>
            <ac:picMk id="17" creationId="{420B138D-F588-BE76-78A8-B506B9F1CFD3}"/>
          </ac:picMkLst>
        </pc:picChg>
        <pc:picChg chg="add mod">
          <ac:chgData name="Deinhofer Klaus" userId="e8138593-68f7-47f1-8f04-7c02e3304e4d" providerId="ADAL" clId="{59CBEF11-A5CD-4E15-AEC4-617CEA18715B}" dt="2025-10-03T18:45:16.288" v="2107" actId="164"/>
          <ac:picMkLst>
            <pc:docMk/>
            <pc:sldMk cId="304582538" sldId="2432"/>
            <ac:picMk id="24" creationId="{1749AB25-18AC-C04F-F5D8-82F7915D8CA0}"/>
          </ac:picMkLst>
        </pc:picChg>
        <pc:picChg chg="add mod">
          <ac:chgData name="Deinhofer Klaus" userId="e8138593-68f7-47f1-8f04-7c02e3304e4d" providerId="ADAL" clId="{59CBEF11-A5CD-4E15-AEC4-617CEA18715B}" dt="2025-10-03T18:46:49.540" v="2121" actId="164"/>
          <ac:picMkLst>
            <pc:docMk/>
            <pc:sldMk cId="304582538" sldId="2432"/>
            <ac:picMk id="28" creationId="{6705110D-78D1-AD05-ECB0-AC55E32A921B}"/>
          </ac:picMkLst>
        </pc:picChg>
        <pc:picChg chg="add mod">
          <ac:chgData name="Deinhofer Klaus" userId="e8138593-68f7-47f1-8f04-7c02e3304e4d" providerId="ADAL" clId="{59CBEF11-A5CD-4E15-AEC4-617CEA18715B}" dt="2025-10-03T18:49:22.792" v="2169" actId="164"/>
          <ac:picMkLst>
            <pc:docMk/>
            <pc:sldMk cId="304582538" sldId="2432"/>
            <ac:picMk id="32" creationId="{91586904-FD52-4C78-2E46-179F3B741333}"/>
          </ac:picMkLst>
        </pc:picChg>
        <pc:picChg chg="add mod">
          <ac:chgData name="Deinhofer Klaus" userId="e8138593-68f7-47f1-8f04-7c02e3304e4d" providerId="ADAL" clId="{59CBEF11-A5CD-4E15-AEC4-617CEA18715B}" dt="2025-10-03T18:50:28.344" v="2192" actId="164"/>
          <ac:picMkLst>
            <pc:docMk/>
            <pc:sldMk cId="304582538" sldId="2432"/>
            <ac:picMk id="37" creationId="{FB0B7C1E-798E-12CA-CA32-366AAD94A362}"/>
          </ac:picMkLst>
        </pc:picChg>
        <pc:picChg chg="add mod topLvl">
          <ac:chgData name="Deinhofer Klaus" userId="e8138593-68f7-47f1-8f04-7c02e3304e4d" providerId="ADAL" clId="{59CBEF11-A5CD-4E15-AEC4-617CEA18715B}" dt="2025-10-03T18:41:04.305" v="2072" actId="14100"/>
          <ac:picMkLst>
            <pc:docMk/>
            <pc:sldMk cId="304582538" sldId="2432"/>
            <ac:picMk id="1026" creationId="{96DF8BF2-8C5C-6B8E-D152-377CF851DD04}"/>
          </ac:picMkLst>
        </pc:picChg>
      </pc:sldChg>
      <pc:sldChg chg="addSp modSp mod modNotesTx">
        <pc:chgData name="Deinhofer Klaus" userId="e8138593-68f7-47f1-8f04-7c02e3304e4d" providerId="ADAL" clId="{59CBEF11-A5CD-4E15-AEC4-617CEA18715B}" dt="2025-10-03T18:10:49.259" v="1912" actId="20577"/>
        <pc:sldMkLst>
          <pc:docMk/>
          <pc:sldMk cId="123593490" sldId="2433"/>
        </pc:sldMkLst>
        <pc:spChg chg="mod">
          <ac:chgData name="Deinhofer Klaus" userId="e8138593-68f7-47f1-8f04-7c02e3304e4d" providerId="ADAL" clId="{59CBEF11-A5CD-4E15-AEC4-617CEA18715B}" dt="2025-10-03T18:10:49.259" v="1912" actId="20577"/>
          <ac:spMkLst>
            <pc:docMk/>
            <pc:sldMk cId="123593490" sldId="2433"/>
            <ac:spMk id="5" creationId="{DA4F9BE6-C0CC-F0CC-4A41-89BAA9E50723}"/>
          </ac:spMkLst>
        </pc:spChg>
      </pc:sldChg>
      <pc:sldChg chg="del">
        <pc:chgData name="Deinhofer Klaus" userId="e8138593-68f7-47f1-8f04-7c02e3304e4d" providerId="ADAL" clId="{59CBEF11-A5CD-4E15-AEC4-617CEA18715B}" dt="2025-10-03T18:08:27.684" v="1893" actId="2696"/>
        <pc:sldMkLst>
          <pc:docMk/>
          <pc:sldMk cId="3807993541" sldId="2434"/>
        </pc:sldMkLst>
      </pc:sldChg>
      <pc:sldChg chg="add del">
        <pc:chgData name="Deinhofer Klaus" userId="e8138593-68f7-47f1-8f04-7c02e3304e4d" providerId="ADAL" clId="{59CBEF11-A5CD-4E15-AEC4-617CEA18715B}" dt="2025-10-03T17:56:04.666" v="1495" actId="47"/>
        <pc:sldMkLst>
          <pc:docMk/>
          <pc:sldMk cId="1759950279" sldId="2435"/>
        </pc:sldMkLst>
      </pc:sldChg>
      <pc:sldChg chg="addSp delSp modSp add mod modShow">
        <pc:chgData name="Deinhofer Klaus" userId="e8138593-68f7-47f1-8f04-7c02e3304e4d" providerId="ADAL" clId="{59CBEF11-A5CD-4E15-AEC4-617CEA18715B}" dt="2025-10-03T17:56:26.282" v="1499" actId="729"/>
        <pc:sldMkLst>
          <pc:docMk/>
          <pc:sldMk cId="1501284916" sldId="2436"/>
        </pc:sldMkLst>
        <pc:spChg chg="add mod">
          <ac:chgData name="Deinhofer Klaus" userId="e8138593-68f7-47f1-8f04-7c02e3304e4d" providerId="ADAL" clId="{59CBEF11-A5CD-4E15-AEC4-617CEA18715B}" dt="2025-10-03T17:56:16.793" v="1497" actId="1076"/>
          <ac:spMkLst>
            <pc:docMk/>
            <pc:sldMk cId="1501284916" sldId="2436"/>
            <ac:spMk id="6" creationId="{2637DACA-AD06-E7F9-BC64-36F5CBC4627D}"/>
          </ac:spMkLst>
        </pc:spChg>
      </pc:sldChg>
      <pc:sldChg chg="delSp modSp add mod">
        <pc:chgData name="Deinhofer Klaus" userId="e8138593-68f7-47f1-8f04-7c02e3304e4d" providerId="ADAL" clId="{59CBEF11-A5CD-4E15-AEC4-617CEA18715B}" dt="2025-10-03T18:10:36.936" v="1910" actId="5793"/>
        <pc:sldMkLst>
          <pc:docMk/>
          <pc:sldMk cId="1532036585" sldId="2437"/>
        </pc:sldMkLst>
        <pc:spChg chg="mod">
          <ac:chgData name="Deinhofer Klaus" userId="e8138593-68f7-47f1-8f04-7c02e3304e4d" providerId="ADAL" clId="{59CBEF11-A5CD-4E15-AEC4-617CEA18715B}" dt="2025-10-03T18:10:36.936" v="1910" actId="5793"/>
          <ac:spMkLst>
            <pc:docMk/>
            <pc:sldMk cId="1532036585" sldId="2437"/>
            <ac:spMk id="5" creationId="{BEB323C7-49BB-410C-61D7-1F351E7D92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F55E3-9935-40B3-B7D5-1BA26037255C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199FC-2275-46C8-B4E1-CEC8983703A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7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16715-43B5-8423-1DE2-AC7644BC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D4DD4F-5201-D29C-0C39-946BAA0DB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D5917C5-BB6C-CB54-026E-2F14655B9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7E8E21-87B3-6F82-8EB9-08CCCFDCF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9FC-2275-46C8-B4E1-CEC8983703A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55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9FC-2275-46C8-B4E1-CEC8983703A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16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FD8B7-8D33-7C07-EBA1-E88063E6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D27A5C6-257D-55C6-AEB4-64C354B6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5647E3-76B2-083A-5726-D13804921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it-IT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0AAB06-5D96-C492-450D-80F0FBB11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9FC-2275-46C8-B4E1-CEC8983703A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60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AD3AF-F1CA-C7BD-7181-8102E75A3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4ACCA4-C262-BE3B-D49A-E2805FA89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766523C-BB5D-FBD0-5D3A-47F4B0F05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FEE120-8552-8D46-97FF-43E7DCF9B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9FC-2275-46C8-B4E1-CEC8983703A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23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/>
              <a:t>Thank you for your attention!</a:t>
            </a:r>
            <a:endParaRPr lang="it-IT" sz="1200" cap="none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9FC-2275-46C8-B4E1-CEC8983703A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44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316F18-71F5-4BB8-AF3E-19915764D66F}"/>
              </a:ext>
            </a:extLst>
          </p:cNvPr>
          <p:cNvSpPr/>
          <p:nvPr userDrawn="1"/>
        </p:nvSpPr>
        <p:spPr>
          <a:xfrm>
            <a:off x="44009" y="2317784"/>
            <a:ext cx="12107241" cy="2317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Tw Cen MT" panose="020B0602020104020603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63084" y="2377612"/>
            <a:ext cx="10386603" cy="1362075"/>
          </a:xfrm>
          <a:prstGeom prst="rect">
            <a:avLst/>
          </a:prstGeom>
        </p:spPr>
        <p:txBody>
          <a:bodyPr lIns="71567" tIns="35784" rIns="71567" bIns="35784" anchor="ctr">
            <a:normAutofit/>
          </a:bodyPr>
          <a:lstStyle>
            <a:lvl1pPr algn="ctr">
              <a:defRPr sz="3733" b="1" cap="all"/>
            </a:lvl1pPr>
          </a:lstStyle>
          <a:p>
            <a:r>
              <a:rPr lang="it-IT" dirty="0"/>
              <a:t>Fare clic per modificare IL TESTO DEL CAPITOLO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63084" y="3813043"/>
            <a:ext cx="10386603" cy="576064"/>
          </a:xfrm>
          <a:prstGeom prst="rect">
            <a:avLst/>
          </a:prstGeom>
        </p:spPr>
        <p:txBody>
          <a:bodyPr lIns="71567" tIns="35784" rIns="71567" bIns="35784" anchor="ctr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rgbClr val="004F9E"/>
                </a:solidFill>
                <a:latin typeface="+mj-lt"/>
              </a:defRPr>
            </a:lvl1pPr>
            <a:lvl2pPr marL="54387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77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3162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7549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1936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6324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80711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5099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82B321F3-CB5A-4CC5-A550-7C079FE6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360" y="6347202"/>
            <a:ext cx="3456395" cy="365125"/>
          </a:xfrm>
          <a:prstGeom prst="rect">
            <a:avLst/>
          </a:prstGeom>
        </p:spPr>
        <p:txBody>
          <a:bodyPr lIns="71567" tIns="35784" rIns="71567" bIns="35784"/>
          <a:lstStyle>
            <a:lvl1pPr>
              <a:defRPr>
                <a:latin typeface="+mj-lt"/>
              </a:defRPr>
            </a:lvl1pPr>
          </a:lstStyle>
          <a:p>
            <a:fld id="{EBD84A49-B6E1-024C-B030-A0C33E298AF5}" type="slidenum">
              <a:rPr lang="it-IT" smtClean="0"/>
              <a:pPr/>
              <a:t>‹Nr.›</a:t>
            </a:fld>
            <a:endParaRPr lang="it-IT" dirty="0"/>
          </a:p>
        </p:txBody>
      </p:sp>
      <p:sp>
        <p:nvSpPr>
          <p:cNvPr id="9" name="Date Placeholder 24">
            <a:extLst>
              <a:ext uri="{FF2B5EF4-FFF2-40B4-BE49-F238E27FC236}">
                <a16:creationId xmlns:a16="http://schemas.microsoft.com/office/drawing/2014/main" id="{11F2A7E5-7A86-4D59-A2F3-A9612ED32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0257" y="6346674"/>
            <a:ext cx="2626924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E5C6E-1F47-4756-ADD6-FBE71D085A33}"/>
              </a:ext>
            </a:extLst>
          </p:cNvPr>
          <p:cNvSpPr/>
          <p:nvPr userDrawn="1"/>
        </p:nvSpPr>
        <p:spPr>
          <a:xfrm>
            <a:off x="12105792" y="0"/>
            <a:ext cx="86208" cy="3236979"/>
          </a:xfrm>
          <a:prstGeom prst="rect">
            <a:avLst/>
          </a:prstGeom>
          <a:solidFill>
            <a:srgbClr val="00A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4SWAP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09600" y="1652767"/>
            <a:ext cx="10972800" cy="4351956"/>
          </a:xfrm>
          <a:prstGeom prst="rect">
            <a:avLst/>
          </a:prstGeom>
        </p:spPr>
        <p:txBody>
          <a:bodyPr lIns="71567" tIns="35784" rIns="71567" bIns="35784">
            <a:normAutofit/>
          </a:bodyPr>
          <a:lstStyle>
            <a:lvl1pPr marL="0" indent="0">
              <a:spcAft>
                <a:spcPts val="300"/>
              </a:spcAft>
              <a:buNone/>
              <a:defRPr sz="2400"/>
            </a:lvl1pPr>
            <a:lvl2pPr marL="268288" indent="-268288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/>
            </a:lvl2pPr>
            <a:lvl3pPr marL="539973" indent="-251988">
              <a:spcBef>
                <a:spcPts val="300"/>
              </a:spcBef>
              <a:defRPr sz="1800"/>
            </a:lvl3pPr>
            <a:lvl4pPr marL="538163" indent="-269875">
              <a:spcBef>
                <a:spcPts val="300"/>
              </a:spcBef>
              <a:defRPr sz="1800"/>
            </a:lvl4pPr>
            <a:lvl5pPr marL="268288" indent="269875">
              <a:spcBef>
                <a:spcPts val="300"/>
              </a:spcBef>
              <a:defRPr sz="2000"/>
            </a:lvl5pPr>
          </a:lstStyle>
          <a:p>
            <a:pPr lvl="0"/>
            <a:r>
              <a:rPr lang="it-IT" dirty="0"/>
              <a:t>Fare clic per modificare gli stili del testo dello schema o inserire un elemento</a:t>
            </a:r>
          </a:p>
          <a:p>
            <a:pPr lvl="1"/>
            <a:r>
              <a:rPr lang="it-IT" dirty="0"/>
              <a:t>Secondo livello</a:t>
            </a:r>
          </a:p>
          <a:p>
            <a:pPr lvl="4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F2A4C3B-A210-4707-97B3-9392469E1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9415" y="258395"/>
            <a:ext cx="10972799" cy="672075"/>
          </a:xfrm>
          <a:prstGeom prst="rect">
            <a:avLst/>
          </a:prstGeom>
        </p:spPr>
        <p:txBody>
          <a:bodyPr lIns="71567" tIns="35784" rIns="71567" bIns="35784">
            <a:noAutofit/>
          </a:bodyPr>
          <a:lstStyle>
            <a:lvl1pPr algn="ctr" defTabSz="40789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200" b="1" strike="noStrike" kern="12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4E505DC-AA07-1314-6AD6-2364D013A1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 sz="1400" dirty="0">
              <a:ea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FB971C-B355-0282-7CC3-294ACFBDA2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13534" y="154283"/>
            <a:ext cx="384043" cy="365125"/>
          </a:xfrm>
        </p:spPr>
        <p:txBody>
          <a:bodyPr/>
          <a:lstStyle/>
          <a:p>
            <a:fld id="{EBD84A49-B6E1-024C-B030-A0C33E298AF5}" type="slidenum">
              <a:rPr lang="it-IT" smtClean="0"/>
              <a:pPr/>
              <a:t>‹Nr.›</a:t>
            </a:fld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8C435579-1982-E84B-01B6-10B349AEDDB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1" y="1046087"/>
            <a:ext cx="10972799" cy="391235"/>
          </a:xfrm>
          <a:prstGeom prst="rect">
            <a:avLst/>
          </a:prstGeom>
        </p:spPr>
        <p:txBody>
          <a:bodyPr lIns="71567" tIns="35784" rIns="71567" bIns="35784" anchor="b">
            <a:noAutofit/>
          </a:bodyPr>
          <a:lstStyle>
            <a:lvl1pPr marL="0" indent="0" algn="ctr">
              <a:buNone/>
              <a:defRPr sz="2400" b="1">
                <a:solidFill>
                  <a:srgbClr val="004F9E"/>
                </a:solidFill>
                <a:latin typeface="+mj-lt"/>
              </a:defRPr>
            </a:lvl1pPr>
            <a:lvl2pPr marL="54387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77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3162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7549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1936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6324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80711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5099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12888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303E79-A2F4-4236-A41B-F20DA4E8E7F6}"/>
              </a:ext>
            </a:extLst>
          </p:cNvPr>
          <p:cNvSpPr/>
          <p:nvPr userDrawn="1"/>
        </p:nvSpPr>
        <p:spPr>
          <a:xfrm>
            <a:off x="12118106" y="0"/>
            <a:ext cx="86208" cy="3236979"/>
          </a:xfrm>
          <a:prstGeom prst="rect">
            <a:avLst/>
          </a:prstGeom>
          <a:solidFill>
            <a:srgbClr val="00A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Tw Cen MT" panose="020B0602020104020603" pitchFamily="34" charset="0"/>
            </a:endParaRPr>
          </a:p>
        </p:txBody>
      </p:sp>
      <p:sp>
        <p:nvSpPr>
          <p:cNvPr id="24" name="Segnaposto piè di pagina 4">
            <a:extLst>
              <a:ext uri="{FF2B5EF4-FFF2-40B4-BE49-F238E27FC236}">
                <a16:creationId xmlns:a16="http://schemas.microsoft.com/office/drawing/2014/main" id="{24E3A9D6-3329-4E84-9E43-AAFD10191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8481" y="6309252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it-IT" sz="1400" dirty="0">
              <a:ea typeface="Calibri" panose="020F0502020204030204" pitchFamily="34" charset="0"/>
            </a:endParaRPr>
          </a:p>
        </p:txBody>
      </p:sp>
      <p:sp>
        <p:nvSpPr>
          <p:cNvPr id="25" name="Segnaposto numero diapositiva 5">
            <a:extLst>
              <a:ext uri="{FF2B5EF4-FFF2-40B4-BE49-F238E27FC236}">
                <a16:creationId xmlns:a16="http://schemas.microsoft.com/office/drawing/2014/main" id="{665B40EE-FA36-4221-9F15-54C82260A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754" y="163894"/>
            <a:ext cx="38404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l">
              <a:defRPr lang="it-IT" sz="1333" b="1" kern="1200" spc="0" smtClean="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fld id="{EBD84A49-B6E1-024C-B030-A0C33E298AF5}" type="slidenum">
              <a:rPr lang="it-IT" smtClean="0"/>
              <a:pPr/>
              <a:t>‹Nr.›</a:t>
            </a:fld>
            <a:endParaRPr lang="it-I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D462F-1467-4EAC-95F5-E4785B2F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601B-1BAA-4FAE-8E7F-FF56C1AE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pic>
        <p:nvPicPr>
          <p:cNvPr id="3" name="Image 194415900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46CF6B02-2803-59D2-416F-0715786BC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9245" y="6034653"/>
            <a:ext cx="1280486" cy="6594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839F640-AC03-211C-9CC2-ADA660373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459" y="6030765"/>
            <a:ext cx="2059846" cy="6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7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543876" rtl="0" eaLnBrk="1" latinLnBrk="0" hangingPunct="1">
        <a:spcBef>
          <a:spcPct val="0"/>
        </a:spcBef>
        <a:buNone/>
        <a:defRPr sz="3733" b="1" strike="noStrike" kern="1200" spc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43876" rtl="0" eaLnBrk="1" latinLnBrk="0" hangingPunct="1">
        <a:spcBef>
          <a:spcPct val="20000"/>
        </a:spcBef>
        <a:buFont typeface="Arial"/>
        <a:buNone/>
        <a:defRPr sz="2400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83797" indent="-339924" algn="l" defTabSz="543876" rtl="0" eaLnBrk="1" latinLnBrk="0" hangingPunct="1">
        <a:spcBef>
          <a:spcPct val="20000"/>
        </a:spcBef>
        <a:buFont typeface="Arial"/>
        <a:buChar char="–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59689" indent="-271933" algn="l" defTabSz="543876" rtl="0" eaLnBrk="1" latinLnBrk="0" hangingPunct="1">
        <a:spcBef>
          <a:spcPct val="20000"/>
        </a:spcBef>
        <a:buFont typeface="Arial"/>
        <a:buChar char="•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03560" indent="-271933" algn="l" defTabSz="543876" rtl="0" eaLnBrk="1" latinLnBrk="0" hangingPunct="1">
        <a:spcBef>
          <a:spcPct val="20000"/>
        </a:spcBef>
        <a:buFont typeface="Arial"/>
        <a:buChar char="–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47435" indent="-271933" algn="l" defTabSz="543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991309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185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057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934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876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7749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1622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5498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9369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3245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7119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0997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s://www.europarl.europa.eu/committees/de/digital-product-passports-enhancing-tran/product-details/20220510CHE10181" TargetMode="Externa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41D3750-9345-7B4F-E417-8AED65E0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377612"/>
            <a:ext cx="10872161" cy="136207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STAN4SWAP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Stakeholders’ </a:t>
            </a:r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restitution</a:t>
            </a:r>
            <a:r>
              <a:rPr lang="it-IT" dirty="0"/>
              <a:t> </a:t>
            </a:r>
            <a:r>
              <a:rPr lang="en-US" dirty="0"/>
              <a:t>Workshop </a:t>
            </a:r>
            <a:br>
              <a:rPr lang="en-US" dirty="0"/>
            </a:br>
            <a:r>
              <a:rPr lang="en-US" sz="2700" dirty="0">
                <a:solidFill>
                  <a:srgbClr val="002060"/>
                </a:solidFill>
              </a:rPr>
              <a:t>“</a:t>
            </a:r>
            <a:r>
              <a:rPr lang="en-US" sz="2700" cap="none" dirty="0">
                <a:solidFill>
                  <a:srgbClr val="002060"/>
                </a:solidFill>
              </a:rPr>
              <a:t>Swappable Battery Systems: </a:t>
            </a:r>
            <a:br>
              <a:rPr lang="en-US" sz="2700" cap="none" dirty="0">
                <a:solidFill>
                  <a:srgbClr val="002060"/>
                </a:solidFill>
              </a:rPr>
            </a:br>
            <a:r>
              <a:rPr lang="en-US" sz="2700" cap="none" dirty="0">
                <a:solidFill>
                  <a:srgbClr val="002060"/>
                </a:solidFill>
              </a:rPr>
              <a:t>A Clean Revolution for European Urban Mobility?</a:t>
            </a:r>
            <a:r>
              <a:rPr lang="en-US" sz="2700" dirty="0">
                <a:solidFill>
                  <a:srgbClr val="002060"/>
                </a:solidFill>
              </a:rPr>
              <a:t>”</a:t>
            </a:r>
            <a:br>
              <a:rPr lang="en-US" dirty="0"/>
            </a:b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11561A0-3A0F-FC8A-0967-35A6B789B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4045192"/>
            <a:ext cx="10386603" cy="136207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06 </a:t>
            </a:r>
            <a:r>
              <a:rPr lang="it-IT" dirty="0" err="1">
                <a:solidFill>
                  <a:srgbClr val="FF0000"/>
                </a:solidFill>
              </a:rPr>
              <a:t>October</a:t>
            </a:r>
            <a:r>
              <a:rPr lang="it-IT" dirty="0">
                <a:solidFill>
                  <a:srgbClr val="FF0000"/>
                </a:solidFill>
              </a:rPr>
              <a:t> 2025</a:t>
            </a:r>
          </a:p>
          <a:p>
            <a:endParaRPr lang="it-IT" dirty="0"/>
          </a:p>
          <a:p>
            <a:r>
              <a:rPr lang="it-IT" dirty="0">
                <a:solidFill>
                  <a:srgbClr val="002060"/>
                </a:solidFill>
              </a:rPr>
              <a:t>AGENDA </a:t>
            </a:r>
          </a:p>
        </p:txBody>
      </p:sp>
      <p:pic>
        <p:nvPicPr>
          <p:cNvPr id="2" name="Image 194415900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5C0D1900-D61C-797C-CCB4-072CF7CC4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1541" y="291088"/>
            <a:ext cx="2583507" cy="1330512"/>
          </a:xfrm>
          <a:prstGeom prst="rect">
            <a:avLst/>
          </a:prstGeom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4EC1AE95-66E9-4EEE-6C09-E571AF72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52" y="5990390"/>
            <a:ext cx="1951566" cy="628471"/>
          </a:xfrm>
          <a:prstGeom prst="rect">
            <a:avLst/>
          </a:prstGeom>
        </p:spPr>
      </p:pic>
      <p:sp>
        <p:nvSpPr>
          <p:cNvPr id="4" name="Segnaposto piè di pagina 16">
            <a:extLst>
              <a:ext uri="{FF2B5EF4-FFF2-40B4-BE49-F238E27FC236}">
                <a16:creationId xmlns:a16="http://schemas.microsoft.com/office/drawing/2014/main" id="{DA95C54E-B46D-3E9E-A42F-784B0099BB61}"/>
              </a:ext>
            </a:extLst>
          </p:cNvPr>
          <p:cNvSpPr txBox="1">
            <a:spLocks/>
          </p:cNvSpPr>
          <p:nvPr/>
        </p:nvSpPr>
        <p:spPr>
          <a:xfrm>
            <a:off x="2857618" y="5990390"/>
            <a:ext cx="8858132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9B9CE-A83D-7FBD-1E6B-503BC2BFE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D444DA-8144-34BC-EF64-F32FD7CE0A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D074311C-7C00-CCF6-1771-64E5EB7B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62729"/>
            <a:ext cx="4547305" cy="4351956"/>
          </a:xfrm>
        </p:spPr>
        <p:txBody>
          <a:bodyPr>
            <a:normAutofit/>
          </a:bodyPr>
          <a:lstStyle/>
          <a:p>
            <a:pPr algn="just"/>
            <a:r>
              <a:rPr lang="en-US" sz="2200" b="1"/>
              <a:t>Battery passport standardization</a:t>
            </a:r>
          </a:p>
          <a:p>
            <a:pPr algn="just"/>
            <a:endParaRPr lang="en-US" sz="1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Standardization of detailed aspects within the digital battery passport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Alignment with the standardization activities of the Digital Product Passport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AF4BEFE4-6401-7167-198A-3D0FEA1D7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68357"/>
            <a:ext cx="11298162" cy="672075"/>
          </a:xfrm>
        </p:spPr>
        <p:txBody>
          <a:bodyPr/>
          <a:lstStyle/>
          <a:p>
            <a:r>
              <a:rPr lang="en-US" sz="2800"/>
              <a:t>Battery Digital </a:t>
            </a:r>
            <a:r>
              <a:rPr lang="en-US" sz="2800" dirty="0"/>
              <a:t>Communication</a:t>
            </a:r>
            <a:endParaRPr lang="it-IT" sz="2800" dirty="0"/>
          </a:p>
        </p:txBody>
      </p:sp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939D75D6-5D29-8714-72C3-F92309F049AD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4F0ABF2-4916-5ECC-A402-C83E9FA8C07C}"/>
              </a:ext>
            </a:extLst>
          </p:cNvPr>
          <p:cNvGrpSpPr/>
          <p:nvPr/>
        </p:nvGrpSpPr>
        <p:grpSpPr>
          <a:xfrm>
            <a:off x="7431996" y="2443579"/>
            <a:ext cx="2388421" cy="2408111"/>
            <a:chOff x="7860621" y="2443579"/>
            <a:chExt cx="2696541" cy="271877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6DF8BF2-8C5C-6B8E-D152-377CF851D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3" r="14612"/>
            <a:stretch/>
          </p:blipFill>
          <p:spPr bwMode="auto">
            <a:xfrm>
              <a:off x="7860621" y="2443579"/>
              <a:ext cx="2696541" cy="27187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567CFCBD-A3FC-54D0-CF29-DAFF186F2FF0}"/>
                </a:ext>
              </a:extLst>
            </p:cNvPr>
            <p:cNvSpPr txBox="1"/>
            <p:nvPr/>
          </p:nvSpPr>
          <p:spPr>
            <a:xfrm>
              <a:off x="9391385" y="5054679"/>
              <a:ext cx="864705" cy="107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00">
                  <a:hlinkClick r:id="rId4"/>
                </a:rPr>
                <a:t>https://www.europarl.europa.eu/committees/de/digital-product-passports-enhancing-tran/product-details/20220510CHE10181</a:t>
              </a:r>
              <a:endParaRPr lang="de-AT" sz="100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B7FC089E-9AD9-7687-8D0A-8AC023EA449C}"/>
              </a:ext>
            </a:extLst>
          </p:cNvPr>
          <p:cNvSpPr txBox="1"/>
          <p:nvPr/>
        </p:nvSpPr>
        <p:spPr>
          <a:xfrm>
            <a:off x="7266002" y="1938649"/>
            <a:ext cx="272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w Cen MT" panose="020B0602020104020603" pitchFamily="34" charset="0"/>
              </a:rPr>
              <a:t>Digital Battery Passport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8B79A83-2FB6-E8B0-B07B-AE52BB8763CF}"/>
              </a:ext>
            </a:extLst>
          </p:cNvPr>
          <p:cNvGrpSpPr/>
          <p:nvPr/>
        </p:nvGrpSpPr>
        <p:grpSpPr>
          <a:xfrm>
            <a:off x="5473124" y="2980571"/>
            <a:ext cx="1771595" cy="847924"/>
            <a:chOff x="776711" y="1997610"/>
            <a:chExt cx="3221441" cy="154185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9201FB2A-E1D4-8AA3-AC82-31CB734B4F1B}"/>
                </a:ext>
              </a:extLst>
            </p:cNvPr>
            <p:cNvSpPr txBox="1"/>
            <p:nvPr/>
          </p:nvSpPr>
          <p:spPr>
            <a:xfrm>
              <a:off x="776711" y="2137692"/>
              <a:ext cx="2614473" cy="140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w Cen MT" panose="020B0602020104020603" pitchFamily="34" charset="0"/>
                </a:rPr>
                <a:t>Battery identification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manufacturer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battery category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model</a:t>
              </a:r>
            </a:p>
            <a:p>
              <a:endParaRPr lang="en-US" sz="2200" b="1">
                <a:latin typeface="Tw Cen MT" panose="020B0602020104020603" pitchFamily="34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BA5614B-301C-5045-98EA-0EE2E0DE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9145" y="1997610"/>
              <a:ext cx="909007" cy="1261916"/>
            </a:xfrm>
            <a:prstGeom prst="rect">
              <a:avLst/>
            </a:prstGeom>
          </p:spPr>
        </p:pic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AC44467C-2D05-DA9A-30F4-9EF20BA9B0F7}"/>
                </a:ext>
              </a:extLst>
            </p:cNvPr>
            <p:cNvSpPr/>
            <p:nvPr/>
          </p:nvSpPr>
          <p:spPr bwMode="auto">
            <a:xfrm>
              <a:off x="781437" y="2044004"/>
              <a:ext cx="3211005" cy="1221591"/>
            </a:xfrm>
            <a:prstGeom prst="roundRect">
              <a:avLst/>
            </a:prstGeom>
            <a:noFill/>
            <a:ln w="19050" cap="sq">
              <a:solidFill>
                <a:srgbClr val="78AD87"/>
              </a:solidFill>
              <a:miter lim="800000"/>
            </a:ln>
            <a:effectLst>
              <a:outerShdw blurRad="228600" dir="1320000" sx="1000" sy="1000" algn="tl" rotWithShape="0">
                <a:srgbClr val="000000">
                  <a:alpha val="70000"/>
                </a:srgbClr>
              </a:outerShdw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350">
                <a:solidFill>
                  <a:srgbClr val="031045"/>
                </a:solidFill>
                <a:latin typeface="Tahoma" pitchFamily="34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F061F6B-6F40-2B42-FF3E-F79ED5483F08}"/>
              </a:ext>
            </a:extLst>
          </p:cNvPr>
          <p:cNvGrpSpPr/>
          <p:nvPr/>
        </p:nvGrpSpPr>
        <p:grpSpPr>
          <a:xfrm>
            <a:off x="5347827" y="4023096"/>
            <a:ext cx="1932508" cy="699983"/>
            <a:chOff x="2744414" y="4495288"/>
            <a:chExt cx="3204802" cy="1160828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20B138D-F588-BE76-78A8-B506B9F1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8268" y="4495288"/>
              <a:ext cx="1140948" cy="1120390"/>
            </a:xfrm>
            <a:prstGeom prst="rect">
              <a:avLst/>
            </a:prstGeom>
          </p:spPr>
        </p:pic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C8D9D66D-B789-07FD-658A-45F48E4B884F}"/>
                </a:ext>
              </a:extLst>
            </p:cNvPr>
            <p:cNvSpPr/>
            <p:nvPr/>
          </p:nvSpPr>
          <p:spPr bwMode="auto">
            <a:xfrm>
              <a:off x="2744414" y="4535726"/>
              <a:ext cx="3126289" cy="1120390"/>
            </a:xfrm>
            <a:prstGeom prst="roundRect">
              <a:avLst/>
            </a:prstGeom>
            <a:noFill/>
            <a:ln w="19050" cap="sq">
              <a:solidFill>
                <a:srgbClr val="2F5476"/>
              </a:solidFill>
              <a:miter lim="800000"/>
            </a:ln>
            <a:effectLst>
              <a:outerShdw blurRad="228600" dir="1320000" sx="1000" sy="1000" algn="tl" rotWithShape="0">
                <a:srgbClr val="000000">
                  <a:alpha val="70000"/>
                </a:srgbClr>
              </a:outerShdw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350">
                <a:solidFill>
                  <a:srgbClr val="031045"/>
                </a:solidFill>
                <a:latin typeface="Tahoma" pitchFamily="34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F2B382A-B8E2-C290-2B54-198194E56935}"/>
                </a:ext>
              </a:extLst>
            </p:cNvPr>
            <p:cNvSpPr txBox="1"/>
            <p:nvPr/>
          </p:nvSpPr>
          <p:spPr>
            <a:xfrm>
              <a:off x="2748458" y="4610495"/>
              <a:ext cx="2732690" cy="8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w Cen MT" panose="020B0602020104020603" pitchFamily="34" charset="0"/>
                </a:rPr>
                <a:t>Usage data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charging cycles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temperature behavior</a:t>
              </a:r>
            </a:p>
            <a:p>
              <a:endParaRPr lang="en-US" sz="2200" b="1">
                <a:latin typeface="Tw Cen MT" panose="020B0602020104020603" pitchFamily="34" charset="0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C7DC7A7-5E49-5EE9-52E8-D28E78AF5B5B}"/>
              </a:ext>
            </a:extLst>
          </p:cNvPr>
          <p:cNvGrpSpPr/>
          <p:nvPr/>
        </p:nvGrpSpPr>
        <p:grpSpPr>
          <a:xfrm>
            <a:off x="5706934" y="5073372"/>
            <a:ext cx="1770803" cy="683849"/>
            <a:chOff x="1639147" y="4740374"/>
            <a:chExt cx="3038772" cy="1173514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D47887F-3468-98AC-A222-3DB7BBD3A466}"/>
                </a:ext>
              </a:extLst>
            </p:cNvPr>
            <p:cNvSpPr txBox="1"/>
            <p:nvPr/>
          </p:nvSpPr>
          <p:spPr>
            <a:xfrm>
              <a:off x="1672801" y="4828976"/>
              <a:ext cx="2732690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w Cen MT" panose="020B0602020104020603" pitchFamily="34" charset="0"/>
                </a:rPr>
                <a:t>End-of-life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recycling instructions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take-back system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endParaRPr lang="en-US" sz="1400" b="1">
                <a:latin typeface="Tw Cen MT" panose="020B0602020104020603" pitchFamily="34" charset="0"/>
              </a:endParaRPr>
            </a:p>
            <a:p>
              <a:endParaRPr lang="en-US" sz="2200" b="1">
                <a:latin typeface="Tw Cen MT" panose="020B0602020104020603" pitchFamily="34" charset="0"/>
              </a:endParaRP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749AB25-18AC-C04F-F5D8-82F7915D8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8789" y="4740374"/>
              <a:ext cx="919130" cy="1006076"/>
            </a:xfrm>
            <a:prstGeom prst="rect">
              <a:avLst/>
            </a:prstGeom>
          </p:spPr>
        </p:pic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0F0EBBF6-1016-FE11-9379-D39A6D9FC653}"/>
                </a:ext>
              </a:extLst>
            </p:cNvPr>
            <p:cNvSpPr/>
            <p:nvPr/>
          </p:nvSpPr>
          <p:spPr bwMode="auto">
            <a:xfrm>
              <a:off x="1639147" y="4740374"/>
              <a:ext cx="3038772" cy="1120390"/>
            </a:xfrm>
            <a:prstGeom prst="roundRect">
              <a:avLst/>
            </a:prstGeom>
            <a:noFill/>
            <a:ln w="19050" cap="sq">
              <a:solidFill>
                <a:srgbClr val="79A147"/>
              </a:solidFill>
              <a:miter lim="800000"/>
            </a:ln>
            <a:effectLst>
              <a:outerShdw blurRad="228600" dir="1320000" sx="1000" sy="1000" algn="tl" rotWithShape="0">
                <a:srgbClr val="000000">
                  <a:alpha val="70000"/>
                </a:srgbClr>
              </a:outerShdw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350">
                <a:solidFill>
                  <a:srgbClr val="031045"/>
                </a:solidFill>
                <a:latin typeface="Tahoma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ECC7177-9B1C-3A6E-0FF2-5E2F815ACAC6}"/>
              </a:ext>
            </a:extLst>
          </p:cNvPr>
          <p:cNvGrpSpPr/>
          <p:nvPr/>
        </p:nvGrpSpPr>
        <p:grpSpPr>
          <a:xfrm>
            <a:off x="7701580" y="5366515"/>
            <a:ext cx="1983479" cy="570462"/>
            <a:chOff x="2054485" y="4811164"/>
            <a:chExt cx="3498103" cy="1006076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669D2DB1-82AE-46E0-2216-EE0ABD3D19D6}"/>
                </a:ext>
              </a:extLst>
            </p:cNvPr>
            <p:cNvSpPr txBox="1"/>
            <p:nvPr/>
          </p:nvSpPr>
          <p:spPr>
            <a:xfrm>
              <a:off x="2819898" y="4896766"/>
              <a:ext cx="2732690" cy="838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w Cen MT" panose="020B0602020104020603" pitchFamily="34" charset="0"/>
                </a:rPr>
                <a:t>Sustainability</a:t>
              </a:r>
              <a:endParaRPr lang="en-US" sz="2000" b="1">
                <a:latin typeface="Tw Cen MT" panose="020B0602020104020603" pitchFamily="34" charset="0"/>
              </a:endParaRP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carbon footprint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recycling content</a:t>
              </a:r>
            </a:p>
            <a:p>
              <a:endParaRPr lang="en-US" sz="2200" b="1">
                <a:latin typeface="Tw Cen MT" panose="020B0602020104020603" pitchFamily="34" charset="0"/>
              </a:endParaRP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705110D-78D1-AD05-ECB0-AC55E32A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2993" y="4812784"/>
              <a:ext cx="914528" cy="1000265"/>
            </a:xfrm>
            <a:prstGeom prst="rect">
              <a:avLst/>
            </a:prstGeom>
          </p:spPr>
        </p:pic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EA16E861-C2F8-9ABB-BFF6-C1FF87516640}"/>
                </a:ext>
              </a:extLst>
            </p:cNvPr>
            <p:cNvSpPr/>
            <p:nvPr/>
          </p:nvSpPr>
          <p:spPr bwMode="auto">
            <a:xfrm>
              <a:off x="2054485" y="4811164"/>
              <a:ext cx="2732690" cy="1006076"/>
            </a:xfrm>
            <a:prstGeom prst="roundRect">
              <a:avLst/>
            </a:prstGeom>
            <a:noFill/>
            <a:ln w="19050" cap="sq">
              <a:solidFill>
                <a:srgbClr val="325977"/>
              </a:solidFill>
              <a:miter lim="800000"/>
            </a:ln>
            <a:effectLst>
              <a:outerShdw blurRad="228600" dir="1320000" sx="1000" sy="1000" algn="tl" rotWithShape="0">
                <a:srgbClr val="000000">
                  <a:alpha val="70000"/>
                </a:srgbClr>
              </a:outerShdw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350">
                <a:solidFill>
                  <a:srgbClr val="031045"/>
                </a:solidFill>
                <a:latin typeface="Tahoma" pitchFamily="34" charset="0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01A5AA1-6B57-BD69-19F4-B0996D2B2A8D}"/>
              </a:ext>
            </a:extLst>
          </p:cNvPr>
          <p:cNvGrpSpPr/>
          <p:nvPr/>
        </p:nvGrpSpPr>
        <p:grpSpPr>
          <a:xfrm>
            <a:off x="9633653" y="5077277"/>
            <a:ext cx="1995800" cy="727669"/>
            <a:chOff x="1607878" y="4467602"/>
            <a:chExt cx="3537080" cy="1289619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1586904-FD52-4C78-2E46-179F3B741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51865" y="4478125"/>
              <a:ext cx="956440" cy="1279096"/>
            </a:xfrm>
            <a:prstGeom prst="rect">
              <a:avLst/>
            </a:prstGeom>
          </p:spPr>
        </p:pic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6993A520-7881-2743-4171-7E655BE13F84}"/>
                </a:ext>
              </a:extLst>
            </p:cNvPr>
            <p:cNvGrpSpPr/>
            <p:nvPr/>
          </p:nvGrpSpPr>
          <p:grpSpPr>
            <a:xfrm>
              <a:off x="1607878" y="4467602"/>
              <a:ext cx="3537080" cy="1289619"/>
              <a:chOff x="1607878" y="4467602"/>
              <a:chExt cx="3537080" cy="1289619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7C96D08F-A442-89B1-7047-F4A75E911E10}"/>
                  </a:ext>
                </a:extLst>
              </p:cNvPr>
              <p:cNvSpPr txBox="1"/>
              <p:nvPr/>
            </p:nvSpPr>
            <p:spPr>
              <a:xfrm>
                <a:off x="2412268" y="4569278"/>
                <a:ext cx="2732690" cy="98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>
                    <a:latin typeface="Tw Cen MT" panose="020B0602020104020603" pitchFamily="34" charset="0"/>
                  </a:rPr>
                  <a:t>Technical specifications</a:t>
                </a:r>
              </a:p>
              <a:p>
                <a:pPr marL="273050" indent="-188913">
                  <a:buFont typeface="Arial" panose="020B0604020202020204" pitchFamily="34" charset="0"/>
                  <a:buChar char="•"/>
                </a:pPr>
                <a:r>
                  <a:rPr lang="en-US" sz="800" b="1">
                    <a:latin typeface="Tw Cen MT" panose="020B0602020104020603" pitchFamily="34" charset="0"/>
                  </a:rPr>
                  <a:t>capacity</a:t>
                </a:r>
              </a:p>
              <a:p>
                <a:pPr marL="273050" indent="-188913">
                  <a:buFont typeface="Arial" panose="020B0604020202020204" pitchFamily="34" charset="0"/>
                  <a:buChar char="•"/>
                </a:pPr>
                <a:r>
                  <a:rPr lang="en-US" sz="800" b="1">
                    <a:latin typeface="Tw Cen MT" panose="020B0602020104020603" pitchFamily="34" charset="0"/>
                  </a:rPr>
                  <a:t>voltage</a:t>
                </a:r>
              </a:p>
              <a:p>
                <a:pPr marL="273050" indent="-188913">
                  <a:buFont typeface="Arial" panose="020B0604020202020204" pitchFamily="34" charset="0"/>
                  <a:buChar char="•"/>
                </a:pPr>
                <a:r>
                  <a:rPr lang="en-US" sz="800" b="1">
                    <a:latin typeface="Tw Cen MT" panose="020B0602020104020603" pitchFamily="34" charset="0"/>
                  </a:rPr>
                  <a:t>weight</a:t>
                </a:r>
              </a:p>
              <a:p>
                <a:endParaRPr lang="en-US" sz="2200" b="1">
                  <a:latin typeface="Tw Cen MT" panose="020B0602020104020603" pitchFamily="34" charset="0"/>
                </a:endParaRPr>
              </a:p>
            </p:txBody>
          </p:sp>
          <p:sp>
            <p:nvSpPr>
              <p:cNvPr id="33" name="Rechteck: abgerundete Ecken 32">
                <a:extLst>
                  <a:ext uri="{FF2B5EF4-FFF2-40B4-BE49-F238E27FC236}">
                    <a16:creationId xmlns:a16="http://schemas.microsoft.com/office/drawing/2014/main" id="{CB397E53-E2BF-03D2-7BEA-670633899B01}"/>
                  </a:ext>
                </a:extLst>
              </p:cNvPr>
              <p:cNvSpPr/>
              <p:nvPr/>
            </p:nvSpPr>
            <p:spPr bwMode="auto">
              <a:xfrm>
                <a:off x="1607878" y="4467602"/>
                <a:ext cx="3379431" cy="1289619"/>
              </a:xfrm>
              <a:prstGeom prst="roundRect">
                <a:avLst/>
              </a:prstGeom>
              <a:noFill/>
              <a:ln w="19050" cap="sq">
                <a:solidFill>
                  <a:srgbClr val="4582B7"/>
                </a:solidFill>
                <a:miter lim="800000"/>
              </a:ln>
              <a:effectLst>
                <a:outerShdw blurRad="228600" dir="1320000" sx="1000" sy="1000" algn="tl" rotWithShape="0">
                  <a:srgbClr val="000000">
                    <a:alpha val="70000"/>
                  </a:srgbClr>
                </a:outerShdw>
                <a:softEdge rad="0"/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AT" sz="1350">
                  <a:solidFill>
                    <a:srgbClr val="031045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6AA2225-D59B-A90F-53D9-DBE7DE192947}"/>
              </a:ext>
            </a:extLst>
          </p:cNvPr>
          <p:cNvGrpSpPr/>
          <p:nvPr/>
        </p:nvGrpSpPr>
        <p:grpSpPr>
          <a:xfrm>
            <a:off x="10007694" y="4020992"/>
            <a:ext cx="2087798" cy="810439"/>
            <a:chOff x="1565229" y="4556071"/>
            <a:chExt cx="3747533" cy="1454713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8DB0BE6A-09C6-9171-B006-37B8591B958D}"/>
                </a:ext>
              </a:extLst>
            </p:cNvPr>
            <p:cNvSpPr txBox="1"/>
            <p:nvPr/>
          </p:nvSpPr>
          <p:spPr>
            <a:xfrm>
              <a:off x="2580072" y="4673941"/>
              <a:ext cx="2732690" cy="96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w Cen MT" panose="020B0602020104020603" pitchFamily="34" charset="0"/>
                </a:rPr>
                <a:t>Manufacturing data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place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date</a:t>
              </a:r>
            </a:p>
            <a:p>
              <a:pPr marL="273050" indent="-188913">
                <a:buFont typeface="Arial" panose="020B0604020202020204" pitchFamily="34" charset="0"/>
                <a:buChar char="•"/>
              </a:pPr>
              <a:r>
                <a:rPr lang="en-US" sz="800" b="1">
                  <a:latin typeface="Tw Cen MT" panose="020B0602020104020603" pitchFamily="34" charset="0"/>
                </a:rPr>
                <a:t>material composition &amp; origin</a:t>
              </a:r>
            </a:p>
            <a:p>
              <a:endParaRPr lang="en-US" sz="2200" b="1">
                <a:latin typeface="Tw Cen MT" panose="020B0602020104020603" pitchFamily="34" charset="0"/>
              </a:endParaRPr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B0B7C1E-798E-12CA-CA32-366AAD94A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5229" y="4556071"/>
              <a:ext cx="1168540" cy="1454713"/>
            </a:xfrm>
            <a:prstGeom prst="rect">
              <a:avLst/>
            </a:prstGeom>
          </p:spPr>
        </p:pic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CD63683D-6E30-43DB-A934-AF40CBE4B21E}"/>
                </a:ext>
              </a:extLst>
            </p:cNvPr>
            <p:cNvSpPr/>
            <p:nvPr/>
          </p:nvSpPr>
          <p:spPr bwMode="auto">
            <a:xfrm>
              <a:off x="1633151" y="4604225"/>
              <a:ext cx="3534329" cy="1353437"/>
            </a:xfrm>
            <a:prstGeom prst="roundRect">
              <a:avLst/>
            </a:prstGeom>
            <a:noFill/>
            <a:ln w="19050" cap="sq">
              <a:solidFill>
                <a:srgbClr val="72B1D2"/>
              </a:solidFill>
              <a:miter lim="800000"/>
            </a:ln>
            <a:effectLst>
              <a:outerShdw blurRad="228600" dir="1320000" sx="1000" sy="1000" algn="tl" rotWithShape="0">
                <a:srgbClr val="000000">
                  <a:alpha val="70000"/>
                </a:srgbClr>
              </a:outerShdw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350">
                <a:solidFill>
                  <a:srgbClr val="031045"/>
                </a:solidFill>
                <a:latin typeface="Tahoma" pitchFamily="34" charset="0"/>
              </a:endParaRPr>
            </a:p>
          </p:txBody>
        </p:sp>
      </p:grp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2CF50B93-F464-DEED-DD9B-F88A21FCE0E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1" y="1046087"/>
            <a:ext cx="10972799" cy="391235"/>
          </a:xfrm>
        </p:spPr>
        <p:txBody>
          <a:bodyPr/>
          <a:lstStyle/>
          <a:p>
            <a:r>
              <a:rPr lang="de-AT" dirty="0"/>
              <a:t>in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standardized</a:t>
            </a:r>
            <a:r>
              <a:rPr lang="de-AT" dirty="0"/>
              <a:t> </a:t>
            </a:r>
            <a:r>
              <a:rPr lang="de-AT" dirty="0" err="1"/>
              <a:t>battery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7E5D0-6B96-2735-032A-699CCFE5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A867BF-7323-FE73-D082-A7052B75CE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DA4F9BE6-C0CC-F0CC-4A41-89BAA9E5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63" y="1587092"/>
            <a:ext cx="8391525" cy="435195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/>
              <a:t>The entire </a:t>
            </a:r>
            <a:r>
              <a:rPr lang="en-US" sz="2800" b="1" i="1" dirty="0"/>
              <a:t>Eco-System</a:t>
            </a:r>
            <a:r>
              <a:rPr lang="en-US" sz="2800" dirty="0"/>
              <a:t> needs to be considered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Carefully consider the </a:t>
            </a:r>
            <a:r>
              <a:rPr lang="en-US" sz="2800" b="1" i="1" dirty="0"/>
              <a:t>Content of Data Types</a:t>
            </a:r>
          </a:p>
          <a:p>
            <a:pPr marL="611188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Essential Data</a:t>
            </a:r>
          </a:p>
          <a:p>
            <a:pPr marL="611188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Optional Necessary Data</a:t>
            </a:r>
          </a:p>
          <a:p>
            <a:pPr marL="611188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Optional Additional Data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Standards need to </a:t>
            </a:r>
            <a:r>
              <a:rPr lang="en-US" sz="2800" b="1" i="1" dirty="0"/>
              <a:t>support</a:t>
            </a:r>
            <a:r>
              <a:rPr lang="en-US" sz="2800" dirty="0"/>
              <a:t> robust solutions for </a:t>
            </a:r>
            <a:r>
              <a:rPr lang="en-US" sz="2800" b="1" i="1" dirty="0"/>
              <a:t>Cybersecurity, Data- Privacy and Data-Ownership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660562FD-820D-90C3-0894-3AE82A5E0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68357"/>
            <a:ext cx="11298162" cy="672075"/>
          </a:xfrm>
        </p:spPr>
        <p:txBody>
          <a:bodyPr/>
          <a:lstStyle/>
          <a:p>
            <a:r>
              <a:rPr lang="en-US" sz="2800" dirty="0"/>
              <a:t>Communication</a:t>
            </a:r>
            <a:endParaRPr lang="it-IT" sz="2800" dirty="0"/>
          </a:p>
        </p:txBody>
      </p:sp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EC1AC629-6C25-1414-E02C-E4BF3E6284D9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F856C2A-2003-B044-EBC9-946FB6A0EC3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1" y="1046087"/>
            <a:ext cx="10972799" cy="391235"/>
          </a:xfrm>
        </p:spPr>
        <p:txBody>
          <a:bodyPr/>
          <a:lstStyle/>
          <a:p>
            <a:r>
              <a:rPr lang="de-AT" dirty="0"/>
              <a:t>Summary – </a:t>
            </a:r>
            <a:r>
              <a:rPr lang="de-AT" dirty="0" err="1"/>
              <a:t>Recommendations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Standardization</a:t>
            </a:r>
            <a:r>
              <a:rPr lang="de-AT" dirty="0"/>
              <a:t> Roadmap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7E8B4D-3371-E4BA-1BA9-396EFF1128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1" t="2268" r="5799" b="2652"/>
          <a:stretch/>
        </p:blipFill>
        <p:spPr>
          <a:xfrm>
            <a:off x="8980059" y="1457689"/>
            <a:ext cx="2842929" cy="197131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AE38289-45FE-F912-B107-62F074E37250}"/>
              </a:ext>
            </a:extLst>
          </p:cNvPr>
          <p:cNvGrpSpPr/>
          <p:nvPr/>
        </p:nvGrpSpPr>
        <p:grpSpPr>
          <a:xfrm>
            <a:off x="7371481" y="2743199"/>
            <a:ext cx="1696319" cy="1855793"/>
            <a:chOff x="4616227" y="2186610"/>
            <a:chExt cx="3046843" cy="3588026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6C8C855-B036-02CB-14F3-AB334C9C8542}"/>
                </a:ext>
              </a:extLst>
            </p:cNvPr>
            <p:cNvGrpSpPr/>
            <p:nvPr/>
          </p:nvGrpSpPr>
          <p:grpSpPr>
            <a:xfrm>
              <a:off x="4616227" y="2186610"/>
              <a:ext cx="2959545" cy="3588026"/>
              <a:chOff x="5158409" y="2136913"/>
              <a:chExt cx="2315817" cy="3058358"/>
            </a:xfrm>
          </p:grpSpPr>
          <p:sp>
            <p:nvSpPr>
              <p:cNvPr id="15" name="Rechteck: eine Ecke abgeschnitten 14">
                <a:extLst>
                  <a:ext uri="{FF2B5EF4-FFF2-40B4-BE49-F238E27FC236}">
                    <a16:creationId xmlns:a16="http://schemas.microsoft.com/office/drawing/2014/main" id="{FD454A5F-E547-6FA1-E2FD-B1B79C356016}"/>
                  </a:ext>
                </a:extLst>
              </p:cNvPr>
              <p:cNvSpPr/>
              <p:nvPr/>
            </p:nvSpPr>
            <p:spPr bwMode="auto">
              <a:xfrm>
                <a:off x="5158409" y="2136913"/>
                <a:ext cx="2315817" cy="3058358"/>
              </a:xfrm>
              <a:prstGeom prst="snip1Rect">
                <a:avLst/>
              </a:prstGeom>
              <a:noFill/>
              <a:ln w="88900" cap="sq">
                <a:solidFill>
                  <a:schemeClr val="bg1">
                    <a:lumMod val="50000"/>
                  </a:schemeClr>
                </a:solidFill>
                <a:miter lim="800000"/>
              </a:ln>
              <a:effectLst>
                <a:outerShdw blurRad="228600" dir="1320000" sx="1000" sy="1000" algn="tl" rotWithShape="0">
                  <a:srgbClr val="000000">
                    <a:alpha val="70000"/>
                  </a:srgbClr>
                </a:outerShdw>
                <a:softEdge rad="0"/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AT" sz="1350">
                  <a:solidFill>
                    <a:srgbClr val="031045"/>
                  </a:solidFill>
                  <a:latin typeface="Tahoma" pitchFamily="34" charset="0"/>
                </a:endParaRPr>
              </a:p>
            </p:txBody>
          </p: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73531CEF-341E-207E-8192-CF9737F0528D}"/>
                  </a:ext>
                </a:extLst>
              </p:cNvPr>
              <p:cNvCxnSpPr/>
              <p:nvPr/>
            </p:nvCxnSpPr>
            <p:spPr>
              <a:xfrm>
                <a:off x="5337313" y="2673626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55D14CE5-1E33-1785-BEC9-BA79993596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565" y="3034748"/>
                <a:ext cx="1895061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2258AD26-2659-B9A1-3DDC-3F10CEE3D75F}"/>
                  </a:ext>
                </a:extLst>
              </p:cNvPr>
              <p:cNvCxnSpPr/>
              <p:nvPr/>
            </p:nvCxnSpPr>
            <p:spPr>
              <a:xfrm>
                <a:off x="5350565" y="3429000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1FAF2AE4-72D3-5015-BFF2-106800DD95CB}"/>
                  </a:ext>
                </a:extLst>
              </p:cNvPr>
              <p:cNvCxnSpPr/>
              <p:nvPr/>
            </p:nvCxnSpPr>
            <p:spPr>
              <a:xfrm>
                <a:off x="5350565" y="3790121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E1332E91-35CF-4B36-22C4-F97ACCC59ECA}"/>
                  </a:ext>
                </a:extLst>
              </p:cNvPr>
              <p:cNvCxnSpPr/>
              <p:nvPr/>
            </p:nvCxnSpPr>
            <p:spPr>
              <a:xfrm>
                <a:off x="5350565" y="4157869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4DDDF022-7406-45F3-6D3E-308CE5872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565" y="4528930"/>
                <a:ext cx="1895061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F30B0902-9CC0-095C-6974-FD30ED9D0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565" y="4886739"/>
                <a:ext cx="672548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5EFF240-396A-4406-36FA-B03CA86C6ACE}"/>
                </a:ext>
              </a:extLst>
            </p:cNvPr>
            <p:cNvSpPr txBox="1"/>
            <p:nvPr/>
          </p:nvSpPr>
          <p:spPr>
            <a:xfrm>
              <a:off x="4776167" y="3192914"/>
              <a:ext cx="2421831" cy="48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</a:rPr>
                <a:t>OND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70BDC63-AB92-89E0-ED33-8FA94B428827}"/>
                </a:ext>
              </a:extLst>
            </p:cNvPr>
            <p:cNvSpPr txBox="1"/>
            <p:nvPr/>
          </p:nvSpPr>
          <p:spPr>
            <a:xfrm>
              <a:off x="4762130" y="2316450"/>
              <a:ext cx="2239521" cy="48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</a:rPr>
                <a:t>Essential Data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082043F-F1A3-FBDF-7631-4D05FCBA9D21}"/>
                </a:ext>
              </a:extLst>
            </p:cNvPr>
            <p:cNvSpPr txBox="1"/>
            <p:nvPr/>
          </p:nvSpPr>
          <p:spPr>
            <a:xfrm>
              <a:off x="4776167" y="4065932"/>
              <a:ext cx="2886903" cy="48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w Cen MT" panose="020B0602020104020603" pitchFamily="34" charset="0"/>
                </a:rPr>
                <a:t>OAD</a:t>
              </a:r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83795FB2-BB3E-86E6-17BA-87D886D19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899" y="4097141"/>
            <a:ext cx="2175481" cy="16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3D81D-EFB8-A5A7-AB6D-98F2603B7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94415900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AF3CCDAB-5062-2B24-4FBE-224EC1168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1541" y="291088"/>
            <a:ext cx="2583507" cy="1330512"/>
          </a:xfrm>
          <a:prstGeom prst="rect">
            <a:avLst/>
          </a:prstGeom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53A3754E-AFDF-C762-5092-EA718B13C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52" y="5990390"/>
            <a:ext cx="1951566" cy="628471"/>
          </a:xfrm>
          <a:prstGeom prst="rect">
            <a:avLst/>
          </a:prstGeom>
        </p:spPr>
      </p:pic>
      <p:pic>
        <p:nvPicPr>
          <p:cNvPr id="11" name="Image 10" descr="Une image contenant roue, texte, pneu, véhicule&#10;&#10;Le contenu généré par l’IA peut être incorrect.">
            <a:extLst>
              <a:ext uri="{FF2B5EF4-FFF2-40B4-BE49-F238E27FC236}">
                <a16:creationId xmlns:a16="http://schemas.microsoft.com/office/drawing/2014/main" id="{EDD73A4E-69CC-EFCF-2FE0-95A607100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" y="2332759"/>
            <a:ext cx="2286000" cy="2286000"/>
          </a:xfrm>
          <a:prstGeom prst="rect">
            <a:avLst/>
          </a:prstGeom>
        </p:spPr>
      </p:pic>
      <p:sp>
        <p:nvSpPr>
          <p:cNvPr id="12" name="Titolo 2">
            <a:extLst>
              <a:ext uri="{FF2B5EF4-FFF2-40B4-BE49-F238E27FC236}">
                <a16:creationId xmlns:a16="http://schemas.microsoft.com/office/drawing/2014/main" id="{7E040D64-8293-A652-82A5-89CD6FDD5B0F}"/>
              </a:ext>
            </a:extLst>
          </p:cNvPr>
          <p:cNvSpPr txBox="1">
            <a:spLocks/>
          </p:cNvSpPr>
          <p:nvPr/>
        </p:nvSpPr>
        <p:spPr>
          <a:xfrm>
            <a:off x="211295" y="1520463"/>
            <a:ext cx="11298162" cy="672075"/>
          </a:xfrm>
          <a:prstGeom prst="rect">
            <a:avLst/>
          </a:prstGeom>
        </p:spPr>
        <p:txBody>
          <a:bodyPr vert="horz" lIns="71567" tIns="35784" rIns="71567" bIns="35784" rtlCol="0" anchor="ctr">
            <a:normAutofit/>
          </a:bodyPr>
          <a:lstStyle>
            <a:lvl1pPr algn="ctr" defTabSz="543876" rtl="0" eaLnBrk="1" latinLnBrk="0" hangingPunct="1">
              <a:spcBef>
                <a:spcPct val="0"/>
              </a:spcBef>
              <a:buNone/>
              <a:defRPr sz="3733" b="1" strike="noStrike" kern="1200" cap="all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cap="none" dirty="0" err="1"/>
              <a:t>Introduction</a:t>
            </a:r>
            <a:r>
              <a:rPr lang="it-IT" sz="2800" cap="none" dirty="0"/>
              <a:t> to </a:t>
            </a:r>
            <a:r>
              <a:rPr lang="it-IT" sz="2800" cap="none" dirty="0" err="1"/>
              <a:t>discussion</a:t>
            </a:r>
            <a:r>
              <a:rPr lang="it-IT" sz="2800" cap="none" dirty="0"/>
              <a:t> and </a:t>
            </a:r>
            <a:r>
              <a:rPr lang="it-IT" sz="2800" cap="none" dirty="0" err="1"/>
              <a:t>expected</a:t>
            </a:r>
            <a:r>
              <a:rPr lang="it-IT" sz="2800" cap="none" dirty="0"/>
              <a:t> inputs</a:t>
            </a:r>
          </a:p>
        </p:txBody>
      </p:sp>
      <p:sp>
        <p:nvSpPr>
          <p:cNvPr id="5" name="Segnaposto piè di pagina 16">
            <a:extLst>
              <a:ext uri="{FF2B5EF4-FFF2-40B4-BE49-F238E27FC236}">
                <a16:creationId xmlns:a16="http://schemas.microsoft.com/office/drawing/2014/main" id="{1BD973CF-5CD3-17D9-5BB5-D147F6967D02}"/>
              </a:ext>
            </a:extLst>
          </p:cNvPr>
          <p:cNvSpPr txBox="1">
            <a:spLocks/>
          </p:cNvSpPr>
          <p:nvPr/>
        </p:nvSpPr>
        <p:spPr>
          <a:xfrm>
            <a:off x="2779687" y="6099210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F9FF59-DD85-AEBA-2962-3D453CAB7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6" name="Image 5" descr="Une image contenant roue, texte, pneu, véhicule&#10;&#10;Le contenu généré par l’IA peut être incorrect.">
            <a:extLst>
              <a:ext uri="{FF2B5EF4-FFF2-40B4-BE49-F238E27FC236}">
                <a16:creationId xmlns:a16="http://schemas.microsoft.com/office/drawing/2014/main" id="{286DBE8D-48EF-7E44-0EAA-FCCA608AB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3" y="233795"/>
            <a:ext cx="5486399" cy="5486399"/>
          </a:xfrm>
          <a:prstGeom prst="rect">
            <a:avLst/>
          </a:prstGeom>
        </p:spPr>
      </p:pic>
      <p:sp>
        <p:nvSpPr>
          <p:cNvPr id="9" name="Segnaposto piè di pagina 16">
            <a:extLst>
              <a:ext uri="{FF2B5EF4-FFF2-40B4-BE49-F238E27FC236}">
                <a16:creationId xmlns:a16="http://schemas.microsoft.com/office/drawing/2014/main" id="{8A7FB014-60F5-575A-7EF6-63BE76FBBFAE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209116B8-C258-CCC5-6C9A-3FC8A679B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769" y="533127"/>
            <a:ext cx="5131171" cy="672075"/>
          </a:xfrm>
          <a:solidFill>
            <a:srgbClr val="E3F9FC"/>
          </a:solidFill>
        </p:spPr>
        <p:txBody>
          <a:bodyPr/>
          <a:lstStyle/>
          <a:p>
            <a:r>
              <a:rPr lang="it-IT" sz="2800" dirty="0" err="1">
                <a:effectLst/>
                <a:latin typeface="+mn-lt"/>
              </a:rPr>
              <a:t>Communication</a:t>
            </a:r>
            <a:endParaRPr lang="it-IT" sz="2800" dirty="0">
              <a:effectLst/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9B64CF-1961-AF40-1D1E-A2F320D7F399}"/>
              </a:ext>
            </a:extLst>
          </p:cNvPr>
          <p:cNvSpPr txBox="1"/>
          <p:nvPr/>
        </p:nvSpPr>
        <p:spPr>
          <a:xfrm>
            <a:off x="1594091" y="2279946"/>
            <a:ext cx="1508746" cy="461665"/>
          </a:xfrm>
          <a:prstGeom prst="rect">
            <a:avLst/>
          </a:prstGeom>
          <a:solidFill>
            <a:srgbClr val="E3F9F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noProof="0"/>
              <a:t>06 October 2025, 9:30-12:30</a:t>
            </a:r>
          </a:p>
          <a:p>
            <a:endParaRPr lang="en-US" sz="800" noProof="0" dirty="0"/>
          </a:p>
          <a:p>
            <a:r>
              <a:rPr lang="en-US" sz="800" noProof="0" dirty="0"/>
              <a:t>Online, remember to register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B665FA6-820B-A147-0AF2-C9607BB87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69" y="1787749"/>
            <a:ext cx="5569665" cy="30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17615CD-E7D5-219A-1118-9B1FEE0C4C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1" t="2268" r="5799" b="2652"/>
          <a:stretch/>
        </p:blipFill>
        <p:spPr>
          <a:xfrm>
            <a:off x="390525" y="1552939"/>
            <a:ext cx="6991350" cy="484786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C320096-B7D2-74DF-02E8-B84584C28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2800" dirty="0"/>
              <a:t>Communication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514596-7F16-8589-75A3-DB7238A2A3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20CD4-A0E8-59F6-0259-5733E6A80C9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de-AT" dirty="0"/>
              <a:t>The Eco-System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9C60EA09-055D-07EB-7E81-F591D740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0" y="1681342"/>
            <a:ext cx="4057650" cy="4351956"/>
          </a:xfrm>
        </p:spPr>
        <p:txBody>
          <a:bodyPr/>
          <a:lstStyle/>
          <a:p>
            <a:r>
              <a:rPr lang="de-AT" u="sng" dirty="0" err="1"/>
              <a:t>Identification</a:t>
            </a:r>
            <a:r>
              <a:rPr lang="de-AT" u="sng" dirty="0"/>
              <a:t> </a:t>
            </a:r>
            <a:r>
              <a:rPr lang="de-AT" u="sng" dirty="0" err="1"/>
              <a:t>of</a:t>
            </a:r>
            <a:r>
              <a:rPr lang="de-AT" u="sng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i="1" dirty="0" err="1"/>
              <a:t>entities</a:t>
            </a:r>
            <a:r>
              <a:rPr lang="de-AT" dirty="0"/>
              <a:t>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needs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communicate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other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i="1" dirty="0" err="1"/>
              <a:t>information</a:t>
            </a:r>
            <a:r>
              <a:rPr lang="de-AT" b="1" i="1" dirty="0"/>
              <a:t>/</a:t>
            </a:r>
            <a:r>
              <a:rPr lang="de-AT" b="1" i="1" dirty="0" err="1"/>
              <a:t>data</a:t>
            </a:r>
            <a:r>
              <a:rPr lang="de-AT" dirty="0"/>
              <a:t>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needs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communicated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i="1" dirty="0" err="1"/>
              <a:t>technology</a:t>
            </a:r>
            <a:r>
              <a:rPr lang="de-AT" dirty="0"/>
              <a:t> (</a:t>
            </a:r>
            <a:r>
              <a:rPr lang="de-AT" dirty="0" err="1"/>
              <a:t>means</a:t>
            </a:r>
            <a:r>
              <a:rPr lang="de-AT" dirty="0"/>
              <a:t>)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communication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7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C1FC-9660-60A1-D565-ED2C8104A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17B647-CB4A-C1E8-79D7-553A7FA53B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BEB323C7-49BB-410C-61D7-1F351E7D9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2729"/>
            <a:ext cx="10972800" cy="4351956"/>
          </a:xfrm>
        </p:spPr>
        <p:txBody>
          <a:bodyPr>
            <a:normAutofit/>
          </a:bodyPr>
          <a:lstStyle/>
          <a:p>
            <a:pPr algn="just"/>
            <a:r>
              <a:rPr lang="it-IT" b="1" dirty="0"/>
              <a:t>E</a:t>
            </a:r>
            <a:r>
              <a:rPr lang="en-US" b="1" dirty="0" err="1"/>
              <a:t>ssential</a:t>
            </a:r>
            <a:r>
              <a:rPr lang="en-US" b="1" dirty="0"/>
              <a:t> Data</a:t>
            </a:r>
          </a:p>
          <a:p>
            <a:pPr marL="611188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Data which is necessary for the operation of the ecosystem</a:t>
            </a:r>
          </a:p>
          <a:p>
            <a:pPr algn="just"/>
            <a:r>
              <a:rPr lang="en-US" b="1" dirty="0"/>
              <a:t>Optional Necessary Data</a:t>
            </a:r>
          </a:p>
          <a:p>
            <a:pPr marL="611188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Data which necessary for the implementation of the eco-system as such or for individual items within the eco-system, such as data required by regulation (i.e. EU Battery Regulation)</a:t>
            </a:r>
          </a:p>
          <a:p>
            <a:pPr algn="just"/>
            <a:r>
              <a:rPr lang="en-US" b="1" dirty="0"/>
              <a:t>Optional Additional Data</a:t>
            </a:r>
          </a:p>
          <a:p>
            <a:pPr marL="611188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Data which is neither essential nor necessary, but which can support the operation of the eco-system</a:t>
            </a:r>
          </a:p>
          <a:p>
            <a:pPr algn="ctr"/>
            <a:r>
              <a:rPr lang="en-US" b="1" dirty="0"/>
              <a:t>Take into account: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800" dirty="0"/>
              <a:t>Data Protection and Data Privacy </a:t>
            </a:r>
            <a:r>
              <a:rPr lang="en-US" sz="1400" dirty="0"/>
              <a:t>(i.e. EU GDPR)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800" dirty="0"/>
              <a:t>Cyber Security </a:t>
            </a:r>
            <a:r>
              <a:rPr lang="en-US" sz="1400" dirty="0"/>
              <a:t>(i.e. EU CRA)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800" dirty="0"/>
              <a:t>Data Ownership / Data Sharing </a:t>
            </a:r>
            <a:r>
              <a:rPr lang="en-US" sz="1400" dirty="0"/>
              <a:t>(i.e. EU Data-Act)</a:t>
            </a:r>
          </a:p>
        </p:txBody>
      </p:sp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140A4A38-3BD6-0753-9BEF-956D01989773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92483E6D-7264-E020-CDC4-5EE7185F27B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1" y="1046087"/>
            <a:ext cx="10972799" cy="391235"/>
          </a:xfrm>
        </p:spPr>
        <p:txBody>
          <a:bodyPr/>
          <a:lstStyle/>
          <a:p>
            <a:r>
              <a:rPr lang="de-AT" dirty="0" err="1"/>
              <a:t>strategic</a:t>
            </a:r>
            <a:r>
              <a:rPr lang="de-AT" dirty="0"/>
              <a:t> </a:t>
            </a:r>
            <a:r>
              <a:rPr lang="de-AT" dirty="0" err="1"/>
              <a:t>considerations</a:t>
            </a:r>
            <a:r>
              <a:rPr lang="de-AT" dirty="0"/>
              <a:t> on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types</a:t>
            </a:r>
            <a:endParaRPr lang="de-AT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4BFDCD4A-D722-A417-B50D-27B96E364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58395"/>
            <a:ext cx="10972799" cy="672075"/>
          </a:xfrm>
        </p:spPr>
        <p:txBody>
          <a:bodyPr/>
          <a:lstStyle/>
          <a:p>
            <a:r>
              <a:rPr lang="de-AT" sz="28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320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A701A-995E-5551-40CE-93FDD03D4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A3BC07-043F-1EDA-7690-7D15333F6C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06727-1D11-CE05-B22E-724A90353E9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de-AT" dirty="0"/>
              <a:t>Technologies</a:t>
            </a:r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9D63995C-416C-12BE-C900-F3F6D406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2729"/>
            <a:ext cx="10972800" cy="971141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/>
              <a:t>Means of communication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C19BB87-68A9-00DE-9828-F4C23F51572F}"/>
              </a:ext>
            </a:extLst>
          </p:cNvPr>
          <p:cNvSpPr/>
          <p:nvPr/>
        </p:nvSpPr>
        <p:spPr bwMode="auto">
          <a:xfrm>
            <a:off x="6296834" y="4084422"/>
            <a:ext cx="5457737" cy="1532755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A5EB622-7776-A722-D193-A9EF3C12F398}"/>
              </a:ext>
            </a:extLst>
          </p:cNvPr>
          <p:cNvSpPr/>
          <p:nvPr/>
        </p:nvSpPr>
        <p:spPr bwMode="auto">
          <a:xfrm>
            <a:off x="6296834" y="2303938"/>
            <a:ext cx="5457737" cy="1532755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051B0A0-D4A8-7084-8FA2-C3B5A5060329}"/>
              </a:ext>
            </a:extLst>
          </p:cNvPr>
          <p:cNvSpPr/>
          <p:nvPr/>
        </p:nvSpPr>
        <p:spPr bwMode="auto">
          <a:xfrm>
            <a:off x="609600" y="2303939"/>
            <a:ext cx="5457737" cy="1532755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746EBFD1-D6ED-A005-795E-C5E311F96EBA}"/>
              </a:ext>
            </a:extLst>
          </p:cNvPr>
          <p:cNvSpPr/>
          <p:nvPr/>
        </p:nvSpPr>
        <p:spPr bwMode="auto">
          <a:xfrm>
            <a:off x="609601" y="4084422"/>
            <a:ext cx="5457737" cy="1518807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 dirty="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AC3D8D-A4EB-7AA6-4274-0A796DE771E6}"/>
              </a:ext>
            </a:extLst>
          </p:cNvPr>
          <p:cNvSpPr txBox="1"/>
          <p:nvPr/>
        </p:nvSpPr>
        <p:spPr>
          <a:xfrm>
            <a:off x="7486458" y="4251812"/>
            <a:ext cx="4344038" cy="141315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w Cen MT" panose="020B0602020104020603" pitchFamily="34" charset="0"/>
              </a:rPr>
              <a:t>Digital wireless communication</a:t>
            </a:r>
          </a:p>
          <a:p>
            <a:r>
              <a:rPr lang="en-US" sz="2200" b="1" dirty="0">
                <a:latin typeface="Tw Cen MT" panose="020B0602020104020603" pitchFamily="34" charset="0"/>
              </a:rPr>
              <a:t>	long range </a:t>
            </a:r>
            <a:r>
              <a:rPr lang="en-US" sz="1200" b="1" dirty="0">
                <a:latin typeface="Tw Cen MT" panose="020B0602020104020603" pitchFamily="34" charset="0"/>
              </a:rPr>
              <a:t>(Internet, Wireless Network)</a:t>
            </a:r>
          </a:p>
          <a:p>
            <a:r>
              <a:rPr lang="en-US" sz="2200" b="1" dirty="0">
                <a:latin typeface="Tw Cen MT" panose="020B0602020104020603" pitchFamily="34" charset="0"/>
              </a:rPr>
              <a:t>	short range </a:t>
            </a:r>
            <a:r>
              <a:rPr lang="en-US" sz="1200" b="1" dirty="0">
                <a:latin typeface="Tw Cen MT" panose="020B0602020104020603" pitchFamily="34" charset="0"/>
              </a:rPr>
              <a:t>(DSRC/</a:t>
            </a:r>
            <a:r>
              <a:rPr lang="en-US" sz="1200" b="1" dirty="0" err="1">
                <a:latin typeface="Tw Cen MT" panose="020B0602020104020603" pitchFamily="34" charset="0"/>
              </a:rPr>
              <a:t>WiFi</a:t>
            </a:r>
            <a:r>
              <a:rPr lang="en-US" sz="1200" b="1" dirty="0">
                <a:latin typeface="Tw Cen MT" panose="020B0602020104020603" pitchFamily="34" charset="0"/>
              </a:rPr>
              <a:t>)</a:t>
            </a:r>
          </a:p>
          <a:p>
            <a:endParaRPr lang="en-US" sz="1100" b="1" dirty="0">
              <a:latin typeface="Tw Cen MT" panose="020B06020201040206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2CA7813-FFA6-4F3D-8AFA-A4C2B760E83D}"/>
              </a:ext>
            </a:extLst>
          </p:cNvPr>
          <p:cNvSpPr txBox="1"/>
          <p:nvPr/>
        </p:nvSpPr>
        <p:spPr>
          <a:xfrm>
            <a:off x="847156" y="2550709"/>
            <a:ext cx="4842217" cy="9704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w Cen MT" panose="020B0602020104020603" pitchFamily="34" charset="0"/>
              </a:rPr>
              <a:t>Direct communication</a:t>
            </a:r>
          </a:p>
          <a:p>
            <a:pPr algn="ctr"/>
            <a:r>
              <a:rPr lang="en-US" b="1" dirty="0">
                <a:latin typeface="Tw Cen MT" panose="020B0602020104020603" pitchFamily="34" charset="0"/>
              </a:rPr>
              <a:t>(CAN)</a:t>
            </a:r>
          </a:p>
          <a:p>
            <a:pPr algn="ctr"/>
            <a:endParaRPr lang="en-US" sz="1100" b="1" dirty="0">
              <a:latin typeface="Tw Cen MT" panose="020B0602020104020603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287228-2504-6B2F-50B9-2E42CD5B1A79}"/>
              </a:ext>
            </a:extLst>
          </p:cNvPr>
          <p:cNvSpPr txBox="1"/>
          <p:nvPr/>
        </p:nvSpPr>
        <p:spPr>
          <a:xfrm>
            <a:off x="7552689" y="2550709"/>
            <a:ext cx="3448879" cy="9704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w Cen MT" panose="020B0602020104020603" pitchFamily="34" charset="0"/>
              </a:rPr>
              <a:t>Visual communication </a:t>
            </a:r>
            <a:r>
              <a:rPr lang="en-US" b="1" dirty="0">
                <a:latin typeface="Tw Cen MT" panose="020B0602020104020603" pitchFamily="34" charset="0"/>
              </a:rPr>
              <a:t>(label/marking)</a:t>
            </a:r>
          </a:p>
          <a:p>
            <a:pPr algn="ctr"/>
            <a:endParaRPr lang="en-US" sz="1100" b="1" dirty="0">
              <a:latin typeface="Tw Cen MT" panose="020B06020201040206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DBB38F4-9D96-7CBD-BED2-EDE354C04362}"/>
              </a:ext>
            </a:extLst>
          </p:cNvPr>
          <p:cNvSpPr txBox="1"/>
          <p:nvPr/>
        </p:nvSpPr>
        <p:spPr>
          <a:xfrm>
            <a:off x="1565743" y="4342490"/>
            <a:ext cx="3545449" cy="13109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w Cen MT" panose="020B0602020104020603" pitchFamily="34" charset="0"/>
              </a:rPr>
              <a:t>Written communication </a:t>
            </a:r>
            <a:r>
              <a:rPr lang="en-US" b="1" dirty="0">
                <a:latin typeface="Tw Cen MT" panose="020B0602020104020603" pitchFamily="34" charset="0"/>
              </a:rPr>
              <a:t>(accompanying documents)</a:t>
            </a:r>
          </a:p>
          <a:p>
            <a:pPr algn="ctr"/>
            <a:endParaRPr lang="en-US" sz="1100" b="1" dirty="0">
              <a:latin typeface="Tw Cen MT" panose="020B0602020104020603" pitchFamily="34" charset="0"/>
            </a:endParaRPr>
          </a:p>
          <a:p>
            <a:pPr indent="179388"/>
            <a:endParaRPr lang="en-US" sz="2000" b="1" dirty="0">
              <a:latin typeface="Tw Cen MT" panose="020B0602020104020603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CA8E7B6-1050-0A90-0FD6-9EE81E5C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1" t="2268" r="5799" b="2652"/>
          <a:stretch/>
        </p:blipFill>
        <p:spPr>
          <a:xfrm>
            <a:off x="4798584" y="3048989"/>
            <a:ext cx="2842929" cy="1971311"/>
          </a:xfrm>
          <a:prstGeom prst="rect">
            <a:avLst/>
          </a:prstGeom>
        </p:spPr>
      </p:pic>
      <p:sp>
        <p:nvSpPr>
          <p:cNvPr id="22" name="Titel 2">
            <a:extLst>
              <a:ext uri="{FF2B5EF4-FFF2-40B4-BE49-F238E27FC236}">
                <a16:creationId xmlns:a16="http://schemas.microsoft.com/office/drawing/2014/main" id="{9837681B-A27B-C2CE-281E-D6D2EFB2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58395"/>
            <a:ext cx="10972799" cy="672075"/>
          </a:xfrm>
        </p:spPr>
        <p:txBody>
          <a:bodyPr/>
          <a:lstStyle/>
          <a:p>
            <a:r>
              <a:rPr lang="de-AT" sz="28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519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2538A-BA46-948E-9BA9-F48C66E8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EAE60A-8656-B3E7-1770-3531B25EE3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9534B656-E25F-E753-26CF-6416F061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2729"/>
            <a:ext cx="10972800" cy="971141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/>
              <a:t>Means of communication</a:t>
            </a:r>
          </a:p>
        </p:txBody>
      </p:sp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6D2F0F98-A23C-F2AC-C229-667B334F24D8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047643E-4413-53A5-55DA-B5E5C42F0CC8}"/>
              </a:ext>
            </a:extLst>
          </p:cNvPr>
          <p:cNvSpPr/>
          <p:nvPr/>
        </p:nvSpPr>
        <p:spPr bwMode="auto">
          <a:xfrm>
            <a:off x="6296834" y="4084422"/>
            <a:ext cx="5457737" cy="1532755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F6CE3B9-4BF6-B2CF-9300-9DCA63075ECE}"/>
              </a:ext>
            </a:extLst>
          </p:cNvPr>
          <p:cNvSpPr/>
          <p:nvPr/>
        </p:nvSpPr>
        <p:spPr bwMode="auto">
          <a:xfrm>
            <a:off x="6296834" y="2303938"/>
            <a:ext cx="5457737" cy="1532755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BA60F324-4AB2-9376-B289-F93238BC266B}"/>
              </a:ext>
            </a:extLst>
          </p:cNvPr>
          <p:cNvSpPr/>
          <p:nvPr/>
        </p:nvSpPr>
        <p:spPr bwMode="auto">
          <a:xfrm>
            <a:off x="609600" y="2303939"/>
            <a:ext cx="5457737" cy="1532755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DD6E6B95-592D-E7C7-B3ED-78A40B1A1FD0}"/>
              </a:ext>
            </a:extLst>
          </p:cNvPr>
          <p:cNvSpPr/>
          <p:nvPr/>
        </p:nvSpPr>
        <p:spPr bwMode="auto">
          <a:xfrm>
            <a:off x="609601" y="4084422"/>
            <a:ext cx="5457737" cy="1518807"/>
          </a:xfrm>
          <a:prstGeom prst="roundRect">
            <a:avLst/>
          </a:prstGeom>
          <a:gradFill flip="none" rotWithShape="1">
            <a:gsLst>
              <a:gs pos="0">
                <a:srgbClr val="004F9E"/>
              </a:gs>
              <a:gs pos="50000">
                <a:srgbClr val="004F9E">
                  <a:tint val="44500"/>
                  <a:satMod val="160000"/>
                </a:srgbClr>
              </a:gs>
              <a:gs pos="100000">
                <a:srgbClr val="004F9E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88900" cap="sq">
            <a:noFill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 dirty="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EE00BDF-489B-56EA-E441-00A1636EFFAF}"/>
              </a:ext>
            </a:extLst>
          </p:cNvPr>
          <p:cNvSpPr txBox="1"/>
          <p:nvPr/>
        </p:nvSpPr>
        <p:spPr>
          <a:xfrm>
            <a:off x="7105110" y="4342490"/>
            <a:ext cx="4344038" cy="12258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w Cen MT" panose="020B0602020104020603" pitchFamily="34" charset="0"/>
              </a:rPr>
              <a:t>Digital communication </a:t>
            </a:r>
          </a:p>
          <a:p>
            <a:pPr algn="ctr"/>
            <a:r>
              <a:rPr lang="en-US" sz="2200" b="1" dirty="0">
                <a:latin typeface="Tw Cen MT" panose="020B0602020104020603" pitchFamily="34" charset="0"/>
              </a:rPr>
              <a:t>(QR-code)</a:t>
            </a:r>
          </a:p>
          <a:p>
            <a:pPr algn="ctr"/>
            <a:endParaRPr lang="en-US" sz="1100" b="1" dirty="0">
              <a:latin typeface="Tw Cen MT" panose="020B0602020104020603" pitchFamily="34" charset="0"/>
            </a:endParaRPr>
          </a:p>
          <a:p>
            <a:pPr indent="804863"/>
            <a:r>
              <a:rPr lang="en-US" sz="1100" b="1" i="1" dirty="0">
                <a:latin typeface="Tw Cen MT" panose="020B0602020104020603" pitchFamily="34" charset="0"/>
              </a:rPr>
              <a:t>e.g. Digital battery passport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0A659FE-D91B-D526-BAE7-04CC2AA21486}"/>
              </a:ext>
            </a:extLst>
          </p:cNvPr>
          <p:cNvSpPr txBox="1"/>
          <p:nvPr/>
        </p:nvSpPr>
        <p:spPr>
          <a:xfrm>
            <a:off x="847156" y="2550709"/>
            <a:ext cx="4842217" cy="12258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w Cen MT" panose="020B0602020104020603" pitchFamily="34" charset="0"/>
              </a:rPr>
              <a:t>Communication protocol</a:t>
            </a:r>
          </a:p>
          <a:p>
            <a:pPr algn="ctr"/>
            <a:r>
              <a:rPr lang="en-US" sz="2200" b="1" dirty="0">
                <a:latin typeface="Tw Cen MT" panose="020B0602020104020603" pitchFamily="34" charset="0"/>
              </a:rPr>
              <a:t>(CAN)</a:t>
            </a:r>
          </a:p>
          <a:p>
            <a:pPr algn="ctr"/>
            <a:endParaRPr lang="en-US" sz="1100" b="1" dirty="0">
              <a:latin typeface="Tw Cen MT" panose="020B0602020104020603" pitchFamily="34" charset="0"/>
            </a:endParaRPr>
          </a:p>
          <a:p>
            <a:pPr marL="179388" indent="88900"/>
            <a:r>
              <a:rPr lang="en-US" sz="1100" b="1" i="1" dirty="0">
                <a:latin typeface="Tw Cen MT" panose="020B0602020104020603" pitchFamily="34" charset="0"/>
              </a:rPr>
              <a:t>e.g. State of charge (SOC)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F3507AF-5414-818F-B08A-4CCE58857F2C}"/>
              </a:ext>
            </a:extLst>
          </p:cNvPr>
          <p:cNvSpPr txBox="1"/>
          <p:nvPr/>
        </p:nvSpPr>
        <p:spPr>
          <a:xfrm>
            <a:off x="7552689" y="2550709"/>
            <a:ext cx="3448879" cy="12258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w Cen MT" panose="020B0602020104020603" pitchFamily="34" charset="0"/>
              </a:rPr>
              <a:t>Visual communication (label/marking)</a:t>
            </a:r>
          </a:p>
          <a:p>
            <a:pPr algn="ctr"/>
            <a:endParaRPr lang="en-US" sz="1100" b="1" dirty="0">
              <a:latin typeface="Tw Cen MT" panose="020B0602020104020603" pitchFamily="34" charset="0"/>
            </a:endParaRPr>
          </a:p>
          <a:p>
            <a:pPr indent="357188"/>
            <a:r>
              <a:rPr lang="en-US" sz="1100" b="1" i="1" dirty="0">
                <a:latin typeface="Tw Cen MT" panose="020B0602020104020603" pitchFamily="34" charset="0"/>
              </a:rPr>
              <a:t>e.g. Separate collection symbol</a:t>
            </a:r>
            <a:endParaRPr lang="en-US" sz="2000" b="1" dirty="0">
              <a:latin typeface="Tw Cen MT" panose="020B0602020104020603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A1BCE49-7777-606D-3ECE-71F8C6ECD391}"/>
              </a:ext>
            </a:extLst>
          </p:cNvPr>
          <p:cNvSpPr txBox="1"/>
          <p:nvPr/>
        </p:nvSpPr>
        <p:spPr>
          <a:xfrm>
            <a:off x="1565743" y="4342490"/>
            <a:ext cx="3545449" cy="12258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w Cen MT" panose="020B0602020104020603" pitchFamily="34" charset="0"/>
              </a:rPr>
              <a:t>Written communication (accompanying documents)</a:t>
            </a:r>
          </a:p>
          <a:p>
            <a:pPr algn="ctr"/>
            <a:endParaRPr lang="en-US" sz="1100" b="1" dirty="0">
              <a:latin typeface="Tw Cen MT" panose="020B0602020104020603" pitchFamily="34" charset="0"/>
            </a:endParaRPr>
          </a:p>
          <a:p>
            <a:pPr indent="179388"/>
            <a:r>
              <a:rPr lang="en-US" sz="1100" b="1" i="1" dirty="0">
                <a:latin typeface="Tw Cen MT" panose="020B0602020104020603" pitchFamily="34" charset="0"/>
              </a:rPr>
              <a:t>e.g. Instructions and safety information</a:t>
            </a:r>
            <a:endParaRPr lang="en-US" sz="2000" b="1" dirty="0">
              <a:latin typeface="Tw Cen MT" panose="020B0602020104020603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57477A5-9982-24FD-8112-74B238416626}"/>
              </a:ext>
            </a:extLst>
          </p:cNvPr>
          <p:cNvGrpSpPr/>
          <p:nvPr/>
        </p:nvGrpSpPr>
        <p:grpSpPr>
          <a:xfrm rot="5400000">
            <a:off x="5370079" y="3330127"/>
            <a:ext cx="1619251" cy="1239965"/>
            <a:chOff x="5283993" y="3588544"/>
            <a:chExt cx="1619251" cy="1239965"/>
          </a:xfrm>
        </p:grpSpPr>
        <p:pic>
          <p:nvPicPr>
            <p:cNvPr id="39" name="Picture 2" descr="Picture">
              <a:extLst>
                <a:ext uri="{FF2B5EF4-FFF2-40B4-BE49-F238E27FC236}">
                  <a16:creationId xmlns:a16="http://schemas.microsoft.com/office/drawing/2014/main" id="{DCCE022D-C3C4-B8D8-6B40-3CAE5B368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493392" y="3423341"/>
              <a:ext cx="1205217" cy="15774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D3552072-CE53-9013-37C0-5622631B9FA5}"/>
                </a:ext>
              </a:extLst>
            </p:cNvPr>
            <p:cNvSpPr/>
            <p:nvPr/>
          </p:nvSpPr>
          <p:spPr bwMode="auto">
            <a:xfrm>
              <a:off x="5283993" y="3588544"/>
              <a:ext cx="1619251" cy="1239965"/>
            </a:xfrm>
            <a:prstGeom prst="roundRect">
              <a:avLst/>
            </a:prstGeom>
            <a:noFill/>
            <a:ln w="57150" cap="sq">
              <a:solidFill>
                <a:srgbClr val="004F9E"/>
              </a:solidFill>
              <a:miter lim="800000"/>
            </a:ln>
            <a:effectLst>
              <a:outerShdw blurRad="228600" dir="1320000" sx="1000" sy="1000" algn="tl" rotWithShape="0">
                <a:srgbClr val="000000">
                  <a:alpha val="70000"/>
                </a:srgbClr>
              </a:outerShdw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350">
                <a:solidFill>
                  <a:srgbClr val="031045"/>
                </a:solidFill>
                <a:latin typeface="Tahoma" pitchFamily="34" charset="0"/>
              </a:endParaRP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5269F414-1196-73F3-4BEF-26FE3F2E8347}"/>
              </a:ext>
            </a:extLst>
          </p:cNvPr>
          <p:cNvSpPr txBox="1"/>
          <p:nvPr/>
        </p:nvSpPr>
        <p:spPr>
          <a:xfrm>
            <a:off x="5421180" y="3648601"/>
            <a:ext cx="1577417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Swappable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Battery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2782915-49AA-C341-A454-FEF5DF3C471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1" y="1046087"/>
            <a:ext cx="10972799" cy="391235"/>
          </a:xfrm>
        </p:spPr>
        <p:txBody>
          <a:bodyPr/>
          <a:lstStyle/>
          <a:p>
            <a:r>
              <a:rPr lang="de-AT" dirty="0"/>
              <a:t>in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standardized</a:t>
            </a:r>
            <a:r>
              <a:rPr lang="de-AT" dirty="0"/>
              <a:t> </a:t>
            </a:r>
            <a:r>
              <a:rPr lang="de-AT" dirty="0" err="1"/>
              <a:t>battery</a:t>
            </a:r>
            <a:endParaRPr lang="de-AT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9542428A-0C1F-0912-EA8F-F91D81248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58395"/>
            <a:ext cx="10972799" cy="672075"/>
          </a:xfrm>
        </p:spPr>
        <p:txBody>
          <a:bodyPr/>
          <a:lstStyle/>
          <a:p>
            <a:r>
              <a:rPr lang="de-AT" sz="2800" dirty="0" err="1"/>
              <a:t>Battery</a:t>
            </a:r>
            <a:r>
              <a:rPr lang="de-AT" sz="2800" dirty="0"/>
              <a:t>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139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2538A-BA46-948E-9BA9-F48C66E8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>
            <a:extLst>
              <a:ext uri="{FF2B5EF4-FFF2-40B4-BE49-F238E27FC236}">
                <a16:creationId xmlns:a16="http://schemas.microsoft.com/office/drawing/2014/main" id="{6161AB1A-4972-28ED-5DB1-14BD300A9F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43" r="35045" b="76143"/>
          <a:stretch/>
        </p:blipFill>
        <p:spPr>
          <a:xfrm>
            <a:off x="3798233" y="2497875"/>
            <a:ext cx="4595533" cy="139245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EAE60A-8656-B3E7-1770-3531B25EE3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9534B656-E25F-E753-26CF-6416F061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2729"/>
            <a:ext cx="10972800" cy="752480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/>
              <a:t>Standardized C</a:t>
            </a:r>
            <a:r>
              <a:rPr lang="en-US" sz="2200" b="1" dirty="0">
                <a:latin typeface="Tw Cen MT" panose="020B0602020104020603" pitchFamily="34" charset="0"/>
              </a:rPr>
              <a:t>ommunication protocol (BMS via communication interface, i.e. CAN)</a:t>
            </a:r>
            <a:r>
              <a:rPr lang="it-IT" sz="2200" dirty="0"/>
              <a:t>				</a:t>
            </a:r>
            <a:endParaRPr lang="it-IT" sz="1800" b="1" dirty="0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100EC2F9-CF9A-F0B1-7625-7F55E650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68357"/>
            <a:ext cx="11298162" cy="672075"/>
          </a:xfrm>
        </p:spPr>
        <p:txBody>
          <a:bodyPr/>
          <a:lstStyle/>
          <a:p>
            <a:r>
              <a:rPr lang="en-US" sz="2800" dirty="0"/>
              <a:t>Battery Communication Protocol</a:t>
            </a:r>
            <a:endParaRPr lang="it-IT" sz="2800" dirty="0">
              <a:highlight>
                <a:srgbClr val="FFFF00"/>
              </a:highlight>
            </a:endParaRPr>
          </a:p>
        </p:txBody>
      </p:sp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6D2F0F98-A23C-F2AC-C229-667B334F24D8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904496-CA5C-A2BB-D49A-590A2D2A21BD}"/>
              </a:ext>
            </a:extLst>
          </p:cNvPr>
          <p:cNvSpPr txBox="1"/>
          <p:nvPr/>
        </p:nvSpPr>
        <p:spPr>
          <a:xfrm>
            <a:off x="917339" y="2452262"/>
            <a:ext cx="52026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" panose="020B0602020104020603" pitchFamily="34" charset="0"/>
              </a:rPr>
              <a:t>States: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w Cen MT" panose="020B0602020104020603" pitchFamily="34" charset="0"/>
              </a:rPr>
              <a:t>SOC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w Cen MT" panose="020B0602020104020603" pitchFamily="34" charset="0"/>
              </a:rPr>
              <a:t>BMS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w Cen MT" panose="020B0602020104020603" pitchFamily="34" charset="0"/>
              </a:rPr>
              <a:t>SOH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Tw Cen MT" panose="020B0602020104020603" pitchFamily="34" charset="0"/>
              </a:rPr>
              <a:t>remaining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Tw Cen MT" panose="020B0602020104020603" pitchFamily="34" charset="0"/>
              </a:rPr>
              <a:t>evolution of self-discharge 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latin typeface="Tw Cen MT" panose="020B0602020104020603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849656-15F0-CEA6-207A-5EB4B40D42C4}"/>
              </a:ext>
            </a:extLst>
          </p:cNvPr>
          <p:cNvSpPr txBox="1"/>
          <p:nvPr/>
        </p:nvSpPr>
        <p:spPr>
          <a:xfrm>
            <a:off x="3488369" y="5124050"/>
            <a:ext cx="12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" panose="020B0602020104020603" pitchFamily="34" charset="0"/>
              </a:rPr>
              <a:t>Errors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CD0FA2-7AEF-042E-9734-34AD494C82E1}"/>
              </a:ext>
            </a:extLst>
          </p:cNvPr>
          <p:cNvSpPr txBox="1"/>
          <p:nvPr/>
        </p:nvSpPr>
        <p:spPr>
          <a:xfrm>
            <a:off x="9493057" y="2365722"/>
            <a:ext cx="2183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" panose="020B0602020104020603" pitchFamily="34" charset="0"/>
              </a:rPr>
              <a:t>Information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battery identification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max. charge voltage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min. pack voltage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discharge/charge limit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software reset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endParaRPr lang="en-US" sz="1400" b="1" dirty="0">
              <a:latin typeface="Tw Cen MT" panose="020B0602020104020603" pitchFamily="34" charset="0"/>
            </a:endParaRPr>
          </a:p>
          <a:p>
            <a:endParaRPr lang="en-US" sz="2200" b="1" dirty="0">
              <a:latin typeface="Tw Cen MT" panose="020B0602020104020603" pitchFamily="34" charset="0"/>
            </a:endParaRP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2B0213E7-883F-4A40-141F-3C3265480C75}"/>
              </a:ext>
            </a:extLst>
          </p:cNvPr>
          <p:cNvCxnSpPr>
            <a:cxnSpLocks/>
          </p:cNvCxnSpPr>
          <p:nvPr/>
        </p:nvCxnSpPr>
        <p:spPr>
          <a:xfrm>
            <a:off x="1878249" y="2681862"/>
            <a:ext cx="1751952" cy="777062"/>
          </a:xfrm>
          <a:prstGeom prst="bentConnector3">
            <a:avLst/>
          </a:prstGeom>
          <a:ln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4A03DBB2-3E91-9234-A9A9-C885DFA736F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81442" y="4075556"/>
            <a:ext cx="1181643" cy="990026"/>
          </a:xfrm>
          <a:prstGeom prst="bentConnector3">
            <a:avLst/>
          </a:prstGeom>
          <a:ln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0A29FDE4-E600-3E29-B489-2D8110F704A6}"/>
              </a:ext>
            </a:extLst>
          </p:cNvPr>
          <p:cNvCxnSpPr>
            <a:cxnSpLocks/>
          </p:cNvCxnSpPr>
          <p:nvPr/>
        </p:nvCxnSpPr>
        <p:spPr>
          <a:xfrm flipV="1">
            <a:off x="8478980" y="2581439"/>
            <a:ext cx="933037" cy="842783"/>
          </a:xfrm>
          <a:prstGeom prst="bentConnector3">
            <a:avLst/>
          </a:prstGeom>
          <a:ln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B0A6661-67C6-F996-EB6B-77CC66C667D1}"/>
              </a:ext>
            </a:extLst>
          </p:cNvPr>
          <p:cNvSpPr txBox="1"/>
          <p:nvPr/>
        </p:nvSpPr>
        <p:spPr>
          <a:xfrm>
            <a:off x="8899801" y="4325558"/>
            <a:ext cx="2930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" panose="020B0602020104020603" pitchFamily="34" charset="0"/>
              </a:rPr>
              <a:t>Expected lifetime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date of manufacture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energy &amp; capacity throughput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tracking of harmful events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no. charge-discharging cycles</a:t>
            </a:r>
          </a:p>
          <a:p>
            <a:endParaRPr lang="en-US" sz="2200" b="1" dirty="0">
              <a:latin typeface="Tw Cen MT" panose="020B0602020104020603" pitchFamily="34" charset="0"/>
            </a:endParaRPr>
          </a:p>
        </p:txBody>
      </p: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49180D54-ED0E-DC0B-045A-0A563759A275}"/>
              </a:ext>
            </a:extLst>
          </p:cNvPr>
          <p:cNvCxnSpPr>
            <a:cxnSpLocks/>
          </p:cNvCxnSpPr>
          <p:nvPr/>
        </p:nvCxnSpPr>
        <p:spPr>
          <a:xfrm>
            <a:off x="8258175" y="4016807"/>
            <a:ext cx="574725" cy="513441"/>
          </a:xfrm>
          <a:prstGeom prst="bentConnector3">
            <a:avLst/>
          </a:prstGeom>
          <a:ln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A319E04-ABE8-72F2-6D16-8E5EB267B595}"/>
              </a:ext>
            </a:extLst>
          </p:cNvPr>
          <p:cNvSpPr/>
          <p:nvPr/>
        </p:nvSpPr>
        <p:spPr bwMode="auto">
          <a:xfrm>
            <a:off x="609600" y="2415209"/>
            <a:ext cx="11287977" cy="3578087"/>
          </a:xfrm>
          <a:prstGeom prst="roundRect">
            <a:avLst/>
          </a:prstGeom>
          <a:noFill/>
          <a:ln w="12700" cap="sq">
            <a:solidFill>
              <a:schemeClr val="accent6">
                <a:lumMod val="75000"/>
              </a:schemeClr>
            </a:solidFill>
            <a:prstDash val="dashDot"/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B96242-A363-002E-6F91-F50E1DDAAA0E}"/>
              </a:ext>
            </a:extLst>
          </p:cNvPr>
          <p:cNvSpPr txBox="1"/>
          <p:nvPr/>
        </p:nvSpPr>
        <p:spPr>
          <a:xfrm>
            <a:off x="6587100" y="2079134"/>
            <a:ext cx="501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" panose="020B0602020104020603" pitchFamily="34" charset="0"/>
              </a:rPr>
              <a:t>Counter frame incl. Cyclic Redundancy Check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3950F38B-9CF4-8749-5144-A41A2BC9FD2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9678" y="4157325"/>
            <a:ext cx="766517" cy="411360"/>
          </a:xfrm>
          <a:prstGeom prst="bentConnector3">
            <a:avLst/>
          </a:prstGeom>
          <a:ln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8D5F44C-35BF-ABC2-51D5-9081DA9C6A16}"/>
              </a:ext>
            </a:extLst>
          </p:cNvPr>
          <p:cNvSpPr txBox="1"/>
          <p:nvPr/>
        </p:nvSpPr>
        <p:spPr>
          <a:xfrm>
            <a:off x="5998616" y="4593863"/>
            <a:ext cx="2831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w Cen MT" panose="020B0602020104020603" pitchFamily="34" charset="0"/>
              </a:rPr>
              <a:t>Basic measured </a:t>
            </a:r>
          </a:p>
          <a:p>
            <a:r>
              <a:rPr lang="en-US" sz="2000" b="1">
                <a:latin typeface="Tw Cen MT" panose="020B0602020104020603" pitchFamily="34" charset="0"/>
              </a:rPr>
              <a:t>sensor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>
                <a:latin typeface="Tw Cen MT" panose="020B0602020104020603" pitchFamily="34" charset="0"/>
              </a:rPr>
              <a:t>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>
                <a:latin typeface="Tw Cen MT" panose="020B0602020104020603" pitchFamily="34" charset="0"/>
              </a:rPr>
              <a:t>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>
                <a:latin typeface="Tw Cen MT" panose="020B0602020104020603" pitchFamily="34" charset="0"/>
              </a:rPr>
              <a:t>Temperature (min., max., avg.)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765ECE69-3085-811B-BCA3-A9C3CAAE01E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1" y="1046087"/>
            <a:ext cx="10972799" cy="391235"/>
          </a:xfrm>
        </p:spPr>
        <p:txBody>
          <a:bodyPr/>
          <a:lstStyle/>
          <a:p>
            <a:r>
              <a:rPr lang="de-AT" dirty="0"/>
              <a:t>in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standardized</a:t>
            </a:r>
            <a:r>
              <a:rPr lang="de-AT" dirty="0"/>
              <a:t> </a:t>
            </a:r>
            <a:r>
              <a:rPr lang="de-AT" dirty="0" err="1"/>
              <a:t>battery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22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2538A-BA46-948E-9BA9-F48C66E8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1">
            <a:extLst>
              <a:ext uri="{FF2B5EF4-FFF2-40B4-BE49-F238E27FC236}">
                <a16:creationId xmlns:a16="http://schemas.microsoft.com/office/drawing/2014/main" id="{63DD1FDA-78A7-64E8-FA5C-ACFBA47D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2729"/>
            <a:ext cx="4373254" cy="4351956"/>
          </a:xfrm>
        </p:spPr>
        <p:txBody>
          <a:bodyPr>
            <a:normAutofit/>
          </a:bodyPr>
          <a:lstStyle/>
          <a:p>
            <a:pPr algn="just"/>
            <a:r>
              <a:rPr lang="en-US" sz="1800" b="1"/>
              <a:t>Consider the framework for a standardized label on battery level</a:t>
            </a:r>
            <a:endParaRPr lang="en-US" sz="180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/>
              <a:t>Label material requirements </a:t>
            </a:r>
            <a:r>
              <a:rPr lang="en-US" sz="1800">
                <a:sym typeface="Wingdings" panose="05000000000000000000" pitchFamily="2" charset="2"/>
              </a:rPr>
              <a:t> </a:t>
            </a:r>
            <a:r>
              <a:rPr lang="en-US" sz="1800"/>
              <a:t>Robustness over lifetime of the battery </a:t>
            </a:r>
          </a:p>
          <a:p>
            <a:pPr algn="just"/>
            <a:endParaRPr lang="en-US" sz="18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/>
              <a:t>Special focus on standardized &amp; essential safety warnings via pictograms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AD880D49-3598-4EE1-B6A2-D717BD498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40" y="1669347"/>
            <a:ext cx="2513267" cy="221183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EAE60A-8656-B3E7-1770-3531B25EE3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100EC2F9-CF9A-F0B1-7625-7F55E650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68357"/>
            <a:ext cx="11298162" cy="672075"/>
          </a:xfrm>
        </p:spPr>
        <p:txBody>
          <a:bodyPr/>
          <a:lstStyle/>
          <a:p>
            <a:r>
              <a:rPr lang="it-IT" sz="2800" dirty="0" err="1"/>
              <a:t>Battery</a:t>
            </a:r>
            <a:r>
              <a:rPr lang="it-IT" sz="2800" dirty="0"/>
              <a:t> Visual </a:t>
            </a:r>
            <a:r>
              <a:rPr lang="en-US" sz="2800" dirty="0"/>
              <a:t>Communication</a:t>
            </a:r>
          </a:p>
        </p:txBody>
      </p:sp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6D2F0F98-A23C-F2AC-C229-667B334F24D8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904496-CA5C-A2BB-D49A-590A2D2A21BD}"/>
              </a:ext>
            </a:extLst>
          </p:cNvPr>
          <p:cNvSpPr txBox="1"/>
          <p:nvPr/>
        </p:nvSpPr>
        <p:spPr>
          <a:xfrm>
            <a:off x="4056429" y="4535870"/>
            <a:ext cx="124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" panose="020B0602020104020603" pitchFamily="34" charset="0"/>
              </a:rPr>
              <a:t>Marking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CD0FA2-7AEF-042E-9734-34AD494C82E1}"/>
              </a:ext>
            </a:extLst>
          </p:cNvPr>
          <p:cNvSpPr txBox="1"/>
          <p:nvPr/>
        </p:nvSpPr>
        <p:spPr>
          <a:xfrm>
            <a:off x="9272179" y="1719843"/>
            <a:ext cx="25871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" panose="020B0602020104020603" pitchFamily="34" charset="0"/>
              </a:rPr>
              <a:t>Label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manufacturer info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battery identification info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battery category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place &amp; date of manufacture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weight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capacity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chemistry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hazardous substances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usable extinguishing agent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critical raw materials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carbon footprint</a:t>
            </a:r>
          </a:p>
          <a:p>
            <a:pPr marL="273050" indent="-188913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safety warnings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2B0213E7-883F-4A40-141F-3C3265480C75}"/>
              </a:ext>
            </a:extLst>
          </p:cNvPr>
          <p:cNvCxnSpPr>
            <a:cxnSpLocks/>
          </p:cNvCxnSpPr>
          <p:nvPr/>
        </p:nvCxnSpPr>
        <p:spPr>
          <a:xfrm flipV="1">
            <a:off x="4823352" y="3891696"/>
            <a:ext cx="1159406" cy="656325"/>
          </a:xfrm>
          <a:prstGeom prst="bentConnector3">
            <a:avLst/>
          </a:prstGeom>
          <a:ln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0A29FDE4-E600-3E29-B489-2D8110F704A6}"/>
              </a:ext>
            </a:extLst>
          </p:cNvPr>
          <p:cNvCxnSpPr>
            <a:cxnSpLocks/>
          </p:cNvCxnSpPr>
          <p:nvPr/>
        </p:nvCxnSpPr>
        <p:spPr>
          <a:xfrm flipV="1">
            <a:off x="8108496" y="1896449"/>
            <a:ext cx="1160825" cy="1004565"/>
          </a:xfrm>
          <a:prstGeom prst="bentConnector3">
            <a:avLst>
              <a:gd name="adj1" fmla="val 50000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8B120494-BF79-DFB2-5E8F-5D42F51C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33" y="5030234"/>
            <a:ext cx="872634" cy="8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EBB7705-602B-741E-E64D-5207D82F4CB3}"/>
              </a:ext>
            </a:extLst>
          </p:cNvPr>
          <p:cNvGrpSpPr/>
          <p:nvPr/>
        </p:nvGrpSpPr>
        <p:grpSpPr>
          <a:xfrm>
            <a:off x="3280560" y="4970278"/>
            <a:ext cx="2136415" cy="1219751"/>
            <a:chOff x="342341" y="4239758"/>
            <a:chExt cx="1763601" cy="1006899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96E92BB9-68DF-F35D-7711-845E4215C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2341" y="4239758"/>
              <a:ext cx="733097" cy="745315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44ABC74-02B3-14F9-18B2-22DCAE67EC94}"/>
                </a:ext>
              </a:extLst>
            </p:cNvPr>
            <p:cNvSpPr txBox="1"/>
            <p:nvPr/>
          </p:nvSpPr>
          <p:spPr>
            <a:xfrm>
              <a:off x="446438" y="4938880"/>
              <a:ext cx="1659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/>
                <a:t>Cd Pb</a:t>
              </a: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098AF168-E3B6-F258-BEE1-8AE30E295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587" y="3934409"/>
            <a:ext cx="3082209" cy="1379592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A0AA431-9835-77DC-BF64-269680831D5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1" y="1046087"/>
            <a:ext cx="10972799" cy="391235"/>
          </a:xfrm>
        </p:spPr>
        <p:txBody>
          <a:bodyPr/>
          <a:lstStyle/>
          <a:p>
            <a:r>
              <a:rPr lang="de-AT" dirty="0"/>
              <a:t>in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standardized</a:t>
            </a:r>
            <a:r>
              <a:rPr lang="de-AT" dirty="0"/>
              <a:t> </a:t>
            </a:r>
            <a:r>
              <a:rPr lang="de-AT" dirty="0" err="1"/>
              <a:t>battery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20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2538A-BA46-948E-9BA9-F48C66E8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EAE60A-8656-B3E7-1770-3531B25EE3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84A49-B6E1-024C-B030-A0C33E298AF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9534B656-E25F-E753-26CF-6416F061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2729"/>
            <a:ext cx="5174973" cy="4351956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			</a:t>
            </a:r>
            <a:r>
              <a:rPr lang="it-IT" sz="2200" dirty="0"/>
              <a:t>			</a:t>
            </a:r>
            <a:endParaRPr lang="it-IT" sz="1800" b="1" dirty="0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100EC2F9-CF9A-F0B1-7625-7F55E650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15" y="268357"/>
            <a:ext cx="11298162" cy="672075"/>
          </a:xfrm>
        </p:spPr>
        <p:txBody>
          <a:bodyPr/>
          <a:lstStyle/>
          <a:p>
            <a:r>
              <a:rPr lang="en-US" sz="2800" dirty="0"/>
              <a:t>Battery Written</a:t>
            </a:r>
            <a:r>
              <a:rPr lang="it-IT" sz="2800" dirty="0"/>
              <a:t> C</a:t>
            </a:r>
            <a:r>
              <a:rPr lang="en-US" sz="2800" dirty="0" err="1"/>
              <a:t>ommunication</a:t>
            </a:r>
            <a:endParaRPr lang="it-IT" sz="2800" dirty="0">
              <a:highlight>
                <a:srgbClr val="FFFF00"/>
              </a:highlight>
            </a:endParaRPr>
          </a:p>
        </p:txBody>
      </p:sp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6D2F0F98-A23C-F2AC-C229-667B334F24D8}"/>
              </a:ext>
            </a:extLst>
          </p:cNvPr>
          <p:cNvSpPr txBox="1">
            <a:spLocks/>
          </p:cNvSpPr>
          <p:nvPr/>
        </p:nvSpPr>
        <p:spPr>
          <a:xfrm>
            <a:off x="2348464" y="6088819"/>
            <a:ext cx="8208699" cy="576522"/>
          </a:xfrm>
          <a:prstGeom prst="rect">
            <a:avLst/>
          </a:prstGeom>
        </p:spPr>
        <p:txBody>
          <a:bodyPr lIns="71567" tIns="35784" rIns="71567" bIns="35784"/>
          <a:lstStyle>
            <a:defPPr>
              <a:defRPr lang="it-IT"/>
            </a:defPPr>
            <a:lvl1pPr marL="0" algn="ctr" defTabSz="914400" rtl="0" eaLnBrk="1" latinLnBrk="0" hangingPunct="1">
              <a:defRPr sz="1100" b="0" kern="1200" spc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under grant agreement No. 101135417. Additionally, This Work has received funding from the Swiss State Secretariat for Education, Research and Innovation (SERI) for its Associate Partner.</a:t>
            </a:r>
            <a:endParaRPr lang="en-US" sz="10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6B5C86-5884-9C68-3E67-B59807DA550D}"/>
              </a:ext>
            </a:extLst>
          </p:cNvPr>
          <p:cNvGrpSpPr/>
          <p:nvPr/>
        </p:nvGrpSpPr>
        <p:grpSpPr>
          <a:xfrm>
            <a:off x="1494555" y="1892163"/>
            <a:ext cx="3046843" cy="3588026"/>
            <a:chOff x="4616227" y="2186610"/>
            <a:chExt cx="3046843" cy="3588026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209CE629-64FA-DF8D-9BF8-767A48D315C7}"/>
                </a:ext>
              </a:extLst>
            </p:cNvPr>
            <p:cNvGrpSpPr/>
            <p:nvPr/>
          </p:nvGrpSpPr>
          <p:grpSpPr>
            <a:xfrm>
              <a:off x="4616227" y="2186610"/>
              <a:ext cx="2959545" cy="3588026"/>
              <a:chOff x="5158409" y="2136913"/>
              <a:chExt cx="2315817" cy="3058358"/>
            </a:xfrm>
          </p:grpSpPr>
          <p:sp>
            <p:nvSpPr>
              <p:cNvPr id="9" name="Rechteck: eine Ecke abgeschnitten 8">
                <a:extLst>
                  <a:ext uri="{FF2B5EF4-FFF2-40B4-BE49-F238E27FC236}">
                    <a16:creationId xmlns:a16="http://schemas.microsoft.com/office/drawing/2014/main" id="{ED648A5F-59B3-5B4E-325B-59063B8510DB}"/>
                  </a:ext>
                </a:extLst>
              </p:cNvPr>
              <p:cNvSpPr/>
              <p:nvPr/>
            </p:nvSpPr>
            <p:spPr bwMode="auto">
              <a:xfrm>
                <a:off x="5158409" y="2136913"/>
                <a:ext cx="2315817" cy="3058358"/>
              </a:xfrm>
              <a:prstGeom prst="snip1Rect">
                <a:avLst/>
              </a:prstGeom>
              <a:noFill/>
              <a:ln w="88900" cap="sq">
                <a:solidFill>
                  <a:schemeClr val="bg1">
                    <a:lumMod val="50000"/>
                  </a:schemeClr>
                </a:solidFill>
                <a:miter lim="800000"/>
              </a:ln>
              <a:effectLst>
                <a:outerShdw blurRad="228600" dir="1320000" sx="1000" sy="1000" algn="tl" rotWithShape="0">
                  <a:srgbClr val="000000">
                    <a:alpha val="70000"/>
                  </a:srgbClr>
                </a:outerShdw>
                <a:softEdge rad="0"/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AT" sz="1350">
                  <a:solidFill>
                    <a:srgbClr val="031045"/>
                  </a:solidFill>
                  <a:latin typeface="Tahoma" pitchFamily="34" charset="0"/>
                </a:endParaRPr>
              </a:p>
            </p:txBody>
          </p: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59FE6F23-6F0B-DEEB-2AAF-2E2FDB48DD0A}"/>
                  </a:ext>
                </a:extLst>
              </p:cNvPr>
              <p:cNvCxnSpPr/>
              <p:nvPr/>
            </p:nvCxnSpPr>
            <p:spPr>
              <a:xfrm>
                <a:off x="5337313" y="2673626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F94333F3-4CC9-609B-9B83-149A8A8779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565" y="3034748"/>
                <a:ext cx="1895061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3A5780F5-D2C5-EE59-6844-F083B644E848}"/>
                  </a:ext>
                </a:extLst>
              </p:cNvPr>
              <p:cNvCxnSpPr/>
              <p:nvPr/>
            </p:nvCxnSpPr>
            <p:spPr>
              <a:xfrm>
                <a:off x="5350565" y="3429000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E9E6DCE5-8800-C9F7-911C-5D7FD2990E1A}"/>
                  </a:ext>
                </a:extLst>
              </p:cNvPr>
              <p:cNvCxnSpPr/>
              <p:nvPr/>
            </p:nvCxnSpPr>
            <p:spPr>
              <a:xfrm>
                <a:off x="5350565" y="3790121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F0364985-2154-A617-F907-B929F70894D0}"/>
                  </a:ext>
                </a:extLst>
              </p:cNvPr>
              <p:cNvCxnSpPr/>
              <p:nvPr/>
            </p:nvCxnSpPr>
            <p:spPr>
              <a:xfrm>
                <a:off x="5350565" y="4157869"/>
                <a:ext cx="149087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3C71A95E-4CE9-C248-8858-282D79790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565" y="4528930"/>
                <a:ext cx="1895061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07DB507B-9B33-981B-B02B-F4CE930227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565" y="4886739"/>
                <a:ext cx="672548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78AB95E-18C7-4DAA-B7DD-E141560DF3D8}"/>
                </a:ext>
              </a:extLst>
            </p:cNvPr>
            <p:cNvSpPr txBox="1"/>
            <p:nvPr/>
          </p:nvSpPr>
          <p:spPr>
            <a:xfrm>
              <a:off x="4776167" y="3284994"/>
              <a:ext cx="2421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w Cen MT" panose="020B0602020104020603" pitchFamily="34" charset="0"/>
                </a:rPr>
                <a:t>Battery Type xxx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E56EAF5-4B7E-4200-8D5E-1960A990A336}"/>
                </a:ext>
              </a:extLst>
            </p:cNvPr>
            <p:cNvSpPr txBox="1"/>
            <p:nvPr/>
          </p:nvSpPr>
          <p:spPr>
            <a:xfrm>
              <a:off x="4762131" y="2316450"/>
              <a:ext cx="2239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w Cen MT" panose="020B0602020104020603" pitchFamily="34" charset="0"/>
                </a:rPr>
                <a:t>Owners Manual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0C15BD0-9C78-B2A3-FACC-1651DFA73129}"/>
                </a:ext>
              </a:extLst>
            </p:cNvPr>
            <p:cNvSpPr txBox="1"/>
            <p:nvPr/>
          </p:nvSpPr>
          <p:spPr>
            <a:xfrm>
              <a:off x="4776167" y="4158010"/>
              <a:ext cx="2886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w Cen MT" panose="020B0602020104020603" pitchFamily="34" charset="0"/>
                </a:rPr>
                <a:t>Manufacturer </a:t>
              </a:r>
              <a:r>
                <a:rPr lang="en-US" sz="2000" b="1" dirty="0" err="1">
                  <a:latin typeface="Tw Cen MT" panose="020B0602020104020603" pitchFamily="34" charset="0"/>
                </a:rPr>
                <a:t>yyy</a:t>
              </a:r>
              <a:endParaRPr lang="en-US" sz="2000" b="1" dirty="0">
                <a:latin typeface="Tw Cen MT" panose="020B0602020104020603" pitchFamily="34" charset="0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33979A1-7511-FC97-1FE2-67038663D20F}"/>
                </a:ext>
              </a:extLst>
            </p:cNvPr>
            <p:cNvSpPr txBox="1"/>
            <p:nvPr/>
          </p:nvSpPr>
          <p:spPr>
            <a:xfrm>
              <a:off x="4805984" y="5030068"/>
              <a:ext cx="1646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w Cen MT" panose="020B0602020104020603" pitchFamily="34" charset="0"/>
                </a:rPr>
                <a:t>…</a:t>
              </a:r>
            </a:p>
          </p:txBody>
        </p:sp>
      </p:grpSp>
      <p:sp>
        <p:nvSpPr>
          <p:cNvPr id="19" name="Segnaposto contenuto 1">
            <a:extLst>
              <a:ext uri="{FF2B5EF4-FFF2-40B4-BE49-F238E27FC236}">
                <a16:creationId xmlns:a16="http://schemas.microsoft.com/office/drawing/2014/main" id="{33362FCB-CDE7-6A5C-5FBE-736C996752D6}"/>
              </a:ext>
            </a:extLst>
          </p:cNvPr>
          <p:cNvSpPr txBox="1">
            <a:spLocks/>
          </p:cNvSpPr>
          <p:nvPr/>
        </p:nvSpPr>
        <p:spPr>
          <a:xfrm>
            <a:off x="5426353" y="1662729"/>
            <a:ext cx="6260822" cy="4351956"/>
          </a:xfrm>
          <a:prstGeom prst="rect">
            <a:avLst/>
          </a:prstGeom>
        </p:spPr>
        <p:txBody>
          <a:bodyPr vert="horz" lIns="71567" tIns="35784" rIns="71567" bIns="35784" rtlCol="0">
            <a:normAutofit/>
          </a:bodyPr>
          <a:lstStyle>
            <a:lvl1pPr marL="0" indent="0" algn="l" defTabSz="543876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None/>
              <a:defRPr sz="2400" b="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268288" indent="-268288" algn="l" defTabSz="543876" rtl="0" eaLnBrk="1" latinLnBrk="0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 b="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539973" indent="-251988" algn="l" defTabSz="543876" rtl="0" eaLnBrk="1" latinLnBrk="0" hangingPunct="1">
              <a:spcBef>
                <a:spcPts val="300"/>
              </a:spcBef>
              <a:buFont typeface="Arial"/>
              <a:buChar char="•"/>
              <a:defRPr sz="1800" b="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538163" indent="-269875" algn="l" defTabSz="543876" rtl="0" eaLnBrk="1" latinLnBrk="0" hangingPunct="1">
              <a:spcBef>
                <a:spcPts val="3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68288" indent="269875" algn="l" defTabSz="543876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991309" indent="-271933" algn="l" defTabSz="54387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185" indent="-271933" algn="l" defTabSz="54387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057" indent="-271933" algn="l" defTabSz="54387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2934" indent="-271933" algn="l" defTabSz="54387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1" dirty="0"/>
              <a:t>Consider a broad framework for standardized docs:</a:t>
            </a:r>
          </a:p>
          <a:p>
            <a:pPr algn="just"/>
            <a:endParaRPr lang="en-US" sz="18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/>
              <a:t>Safety Information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/>
              <a:t>Operating Instructions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AT" b="1" dirty="0"/>
              <a:t>Technical </a:t>
            </a:r>
            <a:r>
              <a:rPr lang="de-AT" b="1" dirty="0" err="1"/>
              <a:t>Documentation</a:t>
            </a:r>
            <a:endParaRPr lang="de-AT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AT" b="1" dirty="0"/>
              <a:t>EU </a:t>
            </a:r>
            <a:r>
              <a:rPr lang="de-AT" b="1" dirty="0" err="1"/>
              <a:t>DoC</a:t>
            </a:r>
            <a:endParaRPr lang="de-AT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AT" b="1" dirty="0"/>
              <a:t>…</a:t>
            </a:r>
            <a:endParaRPr lang="it-IT" b="1" dirty="0"/>
          </a:p>
          <a:p>
            <a:pPr algn="just"/>
            <a:endParaRPr lang="it-IT" sz="1200" b="1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635FA33-06BF-081E-745C-965EDEFC55A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1" y="1046087"/>
            <a:ext cx="10972799" cy="391235"/>
          </a:xfrm>
        </p:spPr>
        <p:txBody>
          <a:bodyPr/>
          <a:lstStyle/>
          <a:p>
            <a:r>
              <a:rPr lang="de-AT" dirty="0"/>
              <a:t>in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standardized</a:t>
            </a:r>
            <a:r>
              <a:rPr lang="de-AT" dirty="0"/>
              <a:t> </a:t>
            </a:r>
            <a:r>
              <a:rPr lang="de-AT" dirty="0" err="1"/>
              <a:t>battery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26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6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88900" cap="sq">
          <a:solidFill>
            <a:schemeClr val="accent3"/>
          </a:solidFill>
          <a:miter lim="800000"/>
        </a:ln>
        <a:effectLst>
          <a:outerShdw blurRad="228600" dir="1320000" sx="1000" sy="1000" algn="tl" rotWithShape="0">
            <a:srgbClr val="000000">
              <a:alpha val="70000"/>
            </a:srgbClr>
          </a:outerShdw>
          <a:softEdge rad="0"/>
        </a:effectLst>
      </a:spPr>
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685800" eaLnBrk="0" fontAlgn="base" hangingPunct="0">
          <a:spcBef>
            <a:spcPct val="0"/>
          </a:spcBef>
          <a:spcAft>
            <a:spcPct val="0"/>
          </a:spcAft>
          <a:defRPr sz="1350">
            <a:solidFill>
              <a:srgbClr val="031045"/>
            </a:solidFill>
            <a:latin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4223D2E5D364CBC20C13E0F293BA6" ma:contentTypeVersion="12" ma:contentTypeDescription="Crée un document." ma:contentTypeScope="" ma:versionID="eace0282c04576366a08e18745858c02">
  <xsd:schema xmlns:xsd="http://www.w3.org/2001/XMLSchema" xmlns:xs="http://www.w3.org/2001/XMLSchema" xmlns:p="http://schemas.microsoft.com/office/2006/metadata/properties" xmlns:ns2="867cd584-75ea-4fa2-a91b-50c0e4da16b0" xmlns:ns3="072b6ab6-cf6e-49c2-a6fe-b7555a83b5cc" targetNamespace="http://schemas.microsoft.com/office/2006/metadata/properties" ma:root="true" ma:fieldsID="73cb7848ad390122eb2741be5d919ad6" ns2:_="" ns3:_="">
    <xsd:import namespace="867cd584-75ea-4fa2-a91b-50c0e4da16b0"/>
    <xsd:import namespace="072b6ab6-cf6e-49c2-a6fe-b7555a83b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cd584-75ea-4fa2-a91b-50c0e4da1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a9e5236b-0c07-4fc9-a921-4e7a924c0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b6ab6-cf6e-49c2-a6fe-b7555a83b5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3b468f9-72cf-446d-8285-2538a0eb7798}" ma:internalName="TaxCatchAll" ma:showField="CatchAllData" ma:web="072b6ab6-cf6e-49c2-a6fe-b7555a83b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2b6ab6-cf6e-49c2-a6fe-b7555a83b5cc" xsi:nil="true"/>
    <lcf76f155ced4ddcb4097134ff3c332f xmlns="867cd584-75ea-4fa2-a91b-50c0e4da1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A0C4D-7630-4965-99B3-C6A3506994E8}"/>
</file>

<file path=customXml/itemProps2.xml><?xml version="1.0" encoding="utf-8"?>
<ds:datastoreItem xmlns:ds="http://schemas.openxmlformats.org/officeDocument/2006/customXml" ds:itemID="{CD930C48-13A8-456D-9548-DFFFD8BD1BCA}"/>
</file>

<file path=customXml/itemProps3.xml><?xml version="1.0" encoding="utf-8"?>
<ds:datastoreItem xmlns:ds="http://schemas.openxmlformats.org/officeDocument/2006/customXml" ds:itemID="{142D2326-458A-419D-B294-3559F63EFA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1161</Words>
  <Application>Microsoft Office PowerPoint</Application>
  <PresentationFormat>Breitbild</PresentationFormat>
  <Paragraphs>186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Tahoma</vt:lpstr>
      <vt:lpstr>Tw Cen MT</vt:lpstr>
      <vt:lpstr>Wingdings</vt:lpstr>
      <vt:lpstr>1_Tema di Office</vt:lpstr>
      <vt:lpstr>STAN4SWAP   Stakeholders’ Final restitution Workshop  “Swappable Battery Systems:  A Clean Revolution for European Urban Mobility?” </vt:lpstr>
      <vt:lpstr>Communication</vt:lpstr>
      <vt:lpstr>Communication</vt:lpstr>
      <vt:lpstr>Communication</vt:lpstr>
      <vt:lpstr>Communication</vt:lpstr>
      <vt:lpstr>Battery Communication</vt:lpstr>
      <vt:lpstr>Battery Communication Protocol</vt:lpstr>
      <vt:lpstr>Battery Visual Communication</vt:lpstr>
      <vt:lpstr>Battery Written Communication</vt:lpstr>
      <vt:lpstr>Battery Digital Communication</vt:lpstr>
      <vt:lpstr>Communication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STAN4SWAP Kick-Off Meeting</dc:title>
  <dc:creator>Piaggio &amp; C SpA</dc:creator>
  <cp:lastModifiedBy>Grugl Karl-Maria</cp:lastModifiedBy>
  <cp:revision>94</cp:revision>
  <cp:lastPrinted>2024-04-17T07:05:45Z</cp:lastPrinted>
  <dcterms:created xsi:type="dcterms:W3CDTF">2023-12-04T13:32:26Z</dcterms:created>
  <dcterms:modified xsi:type="dcterms:W3CDTF">2025-10-05T08:49:24Z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0x0101002854223D2E5D364CBC20C13E0F293BA6</vt:lpwstr>
  </property>
</Properties>
</file>