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1"/>
  </p:sldMasterIdLst>
  <p:notesMasterIdLst>
    <p:notesMasterId r:id="rId6"/>
  </p:notesMasterIdLst>
  <p:sldIdLst>
    <p:sldId id="2415" r:id="rId2"/>
    <p:sldId id="2416" r:id="rId3"/>
    <p:sldId id="2418" r:id="rId4"/>
    <p:sldId id="2417" r:id="rId5"/>
  </p:sldIdLst>
  <p:sldSz cx="12192000" cy="6858000"/>
  <p:notesSz cx="6724650" cy="97742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P1 - PIAGGIO" id="{74995B31-5A7B-404A-A51B-7305AA23087B}">
          <p14:sldIdLst>
            <p14:sldId id="2415"/>
            <p14:sldId id="2416"/>
            <p14:sldId id="2418"/>
            <p14:sldId id="24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AD0AE1-FC71-F0E2-FF56-0124E1DD305E}" name="Pieve Marco" initials="PM" userId="S::ab006569@piaggio.com::91970848-f62d-48e3-b7e4-a3ec752ec724" providerId="AD"/>
  <p188:author id="{3A6177EC-C2C4-683B-790F-64859C89FB99}" name="Fodera' Silvia" initials="FS" userId="S::ab008194@piaggio.com::cd0f13ba-063b-4647-b8c4-b0007b287b9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F9FC"/>
    <a:srgbClr val="21B5B0"/>
    <a:srgbClr val="FCFEA4"/>
    <a:srgbClr val="D7E4BD"/>
    <a:srgbClr val="DDD9C3"/>
    <a:srgbClr val="E2EFDA"/>
    <a:srgbClr val="00BF62"/>
    <a:srgbClr val="FF7C80"/>
    <a:srgbClr val="CBCBCB"/>
    <a:srgbClr val="00B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D62705-8E39-4119-9971-552E192071B4}" v="7" dt="2025-10-05T08:47:36.4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599" autoAdjust="0"/>
  </p:normalViewPr>
  <p:slideViewPr>
    <p:cSldViewPr snapToGrid="0" showGuides="1">
      <p:cViewPr varScale="1">
        <p:scale>
          <a:sx n="144" d="100"/>
          <a:sy n="144" d="100"/>
        </p:scale>
        <p:origin x="870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Kniest" userId="baaae33a-61ff-4058-b19a-ccb2d10ea018" providerId="ADAL" clId="{607761DB-96D7-4982-A6DA-B039F4962CF3}"/>
    <pc:docChg chg="custSel delSld modSld modSection">
      <pc:chgData name="Patrick Kniest" userId="baaae33a-61ff-4058-b19a-ccb2d10ea018" providerId="ADAL" clId="{607761DB-96D7-4982-A6DA-B039F4962CF3}" dt="2025-10-05T08:47:36.381" v="53" actId="1076"/>
      <pc:docMkLst>
        <pc:docMk/>
      </pc:docMkLst>
      <pc:sldChg chg="del">
        <pc:chgData name="Patrick Kniest" userId="baaae33a-61ff-4058-b19a-ccb2d10ea018" providerId="ADAL" clId="{607761DB-96D7-4982-A6DA-B039F4962CF3}" dt="2025-10-05T08:46:37.762" v="41" actId="47"/>
        <pc:sldMkLst>
          <pc:docMk/>
          <pc:sldMk cId="3043156860" sldId="2365"/>
        </pc:sldMkLst>
      </pc:sldChg>
      <pc:sldChg chg="del">
        <pc:chgData name="Patrick Kniest" userId="baaae33a-61ff-4058-b19a-ccb2d10ea018" providerId="ADAL" clId="{607761DB-96D7-4982-A6DA-B039F4962CF3}" dt="2025-10-05T08:46:39.322" v="42" actId="47"/>
        <pc:sldMkLst>
          <pc:docMk/>
          <pc:sldMk cId="1498725032" sldId="2405"/>
        </pc:sldMkLst>
      </pc:sldChg>
      <pc:sldChg chg="addSp delSp modSp mod">
        <pc:chgData name="Patrick Kniest" userId="baaae33a-61ff-4058-b19a-ccb2d10ea018" providerId="ADAL" clId="{607761DB-96D7-4982-A6DA-B039F4962CF3}" dt="2025-10-05T08:47:36.381" v="53" actId="1076"/>
        <pc:sldMkLst>
          <pc:docMk/>
          <pc:sldMk cId="1831083233" sldId="2415"/>
        </pc:sldMkLst>
        <pc:spChg chg="mod">
          <ac:chgData name="Patrick Kniest" userId="baaae33a-61ff-4058-b19a-ccb2d10ea018" providerId="ADAL" clId="{607761DB-96D7-4982-A6DA-B039F4962CF3}" dt="2025-10-05T08:47:07.333" v="48" actId="404"/>
          <ac:spMkLst>
            <pc:docMk/>
            <pc:sldMk cId="1831083233" sldId="2415"/>
            <ac:spMk id="4" creationId="{518EB5B5-9B4C-9102-F8C1-751DCDC9DA59}"/>
          </ac:spMkLst>
        </pc:spChg>
        <pc:spChg chg="mod">
          <ac:chgData name="Patrick Kniest" userId="baaae33a-61ff-4058-b19a-ccb2d10ea018" providerId="ADAL" clId="{607761DB-96D7-4982-A6DA-B039F4962CF3}" dt="2025-10-05T08:40:36.546" v="5" actId="20577"/>
          <ac:spMkLst>
            <pc:docMk/>
            <pc:sldMk cId="1831083233" sldId="2415"/>
            <ac:spMk id="12" creationId="{7E040D64-8293-A652-82A5-89CD6FDD5B0F}"/>
          </ac:spMkLst>
        </pc:spChg>
        <pc:picChg chg="add del mod">
          <ac:chgData name="Patrick Kniest" userId="baaae33a-61ff-4058-b19a-ccb2d10ea018" providerId="ADAL" clId="{607761DB-96D7-4982-A6DA-B039F4962CF3}" dt="2025-10-05T08:47:27.487" v="51" actId="478"/>
          <ac:picMkLst>
            <pc:docMk/>
            <pc:sldMk cId="1831083233" sldId="2415"/>
            <ac:picMk id="6" creationId="{057B0C11-BA86-5DF8-74BC-EC1CB2FCB1B7}"/>
          </ac:picMkLst>
        </pc:picChg>
        <pc:picChg chg="add mod">
          <ac:chgData name="Patrick Kniest" userId="baaae33a-61ff-4058-b19a-ccb2d10ea018" providerId="ADAL" clId="{607761DB-96D7-4982-A6DA-B039F4962CF3}" dt="2025-10-05T08:47:36.381" v="53" actId="1076"/>
          <ac:picMkLst>
            <pc:docMk/>
            <pc:sldMk cId="1831083233" sldId="2415"/>
            <ac:picMk id="7" creationId="{08C03A22-B87C-70DB-8CB8-1C14E7E4C2F1}"/>
          </ac:picMkLst>
        </pc:picChg>
      </pc:sldChg>
      <pc:sldChg chg="modSp mod">
        <pc:chgData name="Patrick Kniest" userId="baaae33a-61ff-4058-b19a-ccb2d10ea018" providerId="ADAL" clId="{607761DB-96D7-4982-A6DA-B039F4962CF3}" dt="2025-10-05T08:42:13.249" v="33" actId="20577"/>
        <pc:sldMkLst>
          <pc:docMk/>
          <pc:sldMk cId="1685267656" sldId="2416"/>
        </pc:sldMkLst>
        <pc:spChg chg="mod">
          <ac:chgData name="Patrick Kniest" userId="baaae33a-61ff-4058-b19a-ccb2d10ea018" providerId="ADAL" clId="{607761DB-96D7-4982-A6DA-B039F4962CF3}" dt="2025-10-05T08:41:49.808" v="25" actId="20577"/>
          <ac:spMkLst>
            <pc:docMk/>
            <pc:sldMk cId="1685267656" sldId="2416"/>
            <ac:spMk id="5" creationId="{9A788238-93C3-832C-971D-91D24BA21639}"/>
          </ac:spMkLst>
        </pc:spChg>
        <pc:spChg chg="mod">
          <ac:chgData name="Patrick Kniest" userId="baaae33a-61ff-4058-b19a-ccb2d10ea018" providerId="ADAL" clId="{607761DB-96D7-4982-A6DA-B039F4962CF3}" dt="2025-10-05T08:42:13.249" v="33" actId="20577"/>
          <ac:spMkLst>
            <pc:docMk/>
            <pc:sldMk cId="1685267656" sldId="2416"/>
            <ac:spMk id="7" creationId="{94E133D8-DCA3-1921-1A6B-3EEAF1CA46BA}"/>
          </ac:spMkLst>
        </pc:spChg>
      </pc:sldChg>
      <pc:sldChg chg="modSp mod">
        <pc:chgData name="Patrick Kniest" userId="baaae33a-61ff-4058-b19a-ccb2d10ea018" providerId="ADAL" clId="{607761DB-96D7-4982-A6DA-B039F4962CF3}" dt="2025-10-05T08:45:44.003" v="39" actId="6549"/>
        <pc:sldMkLst>
          <pc:docMk/>
          <pc:sldMk cId="1658612878" sldId="2417"/>
        </pc:sldMkLst>
        <pc:spChg chg="mod">
          <ac:chgData name="Patrick Kniest" userId="baaae33a-61ff-4058-b19a-ccb2d10ea018" providerId="ADAL" clId="{607761DB-96D7-4982-A6DA-B039F4962CF3}" dt="2025-10-05T08:45:44.003" v="39" actId="6549"/>
          <ac:spMkLst>
            <pc:docMk/>
            <pc:sldMk cId="1658612878" sldId="2417"/>
            <ac:spMk id="7" creationId="{100EC2F9-CF9A-F0B1-7625-7F55E650CBB2}"/>
          </ac:spMkLst>
        </pc:spChg>
      </pc:sldChg>
      <pc:sldChg chg="modSp mod">
        <pc:chgData name="Patrick Kniest" userId="baaae33a-61ff-4058-b19a-ccb2d10ea018" providerId="ADAL" clId="{607761DB-96D7-4982-A6DA-B039F4962CF3}" dt="2025-10-05T08:45:49.784" v="40" actId="14100"/>
        <pc:sldMkLst>
          <pc:docMk/>
          <pc:sldMk cId="481556501" sldId="2418"/>
        </pc:sldMkLst>
        <pc:spChg chg="mod">
          <ac:chgData name="Patrick Kniest" userId="baaae33a-61ff-4058-b19a-ccb2d10ea018" providerId="ADAL" clId="{607761DB-96D7-4982-A6DA-B039F4962CF3}" dt="2025-10-05T08:43:46.769" v="35" actId="6549"/>
          <ac:spMkLst>
            <pc:docMk/>
            <pc:sldMk cId="481556501" sldId="2418"/>
            <ac:spMk id="5" creationId="{05BD3D0F-95B1-187F-483D-E6916FD4DAAC}"/>
          </ac:spMkLst>
        </pc:spChg>
        <pc:spChg chg="mod">
          <ac:chgData name="Patrick Kniest" userId="baaae33a-61ff-4058-b19a-ccb2d10ea018" providerId="ADAL" clId="{607761DB-96D7-4982-A6DA-B039F4962CF3}" dt="2025-10-05T08:45:49.784" v="40" actId="14100"/>
          <ac:spMkLst>
            <pc:docMk/>
            <pc:sldMk cId="481556501" sldId="2418"/>
            <ac:spMk id="7" creationId="{48553A2A-39F2-C2FE-C872-D5BA6177858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F55E3-9935-40B3-B7D5-1BA26037255C}" type="datetimeFigureOut">
              <a:rPr lang="it-IT" smtClean="0"/>
              <a:t>04/10/2025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2465" y="4703852"/>
            <a:ext cx="5379720" cy="38486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199FC-2275-46C8-B4E1-CEC8983703A6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774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D316F18-71F5-4BB8-AF3E-19915764D66F}"/>
              </a:ext>
            </a:extLst>
          </p:cNvPr>
          <p:cNvSpPr/>
          <p:nvPr userDrawn="1"/>
        </p:nvSpPr>
        <p:spPr>
          <a:xfrm>
            <a:off x="44009" y="2317784"/>
            <a:ext cx="12107241" cy="23177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>
              <a:latin typeface="Tw Cen MT" panose="020B0602020104020603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963084" y="2377612"/>
            <a:ext cx="10386603" cy="1362075"/>
          </a:xfrm>
          <a:prstGeom prst="rect">
            <a:avLst/>
          </a:prstGeom>
        </p:spPr>
        <p:txBody>
          <a:bodyPr lIns="71567" tIns="35784" rIns="71567" bIns="35784" anchor="ctr">
            <a:normAutofit/>
          </a:bodyPr>
          <a:lstStyle>
            <a:lvl1pPr algn="ctr">
              <a:defRPr sz="3733" b="1" cap="all"/>
            </a:lvl1pPr>
          </a:lstStyle>
          <a:p>
            <a:r>
              <a:rPr lang="it-IT" dirty="0"/>
              <a:t>Fare clic per modificare IL TESTO DEL CAPITOLO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963084" y="3813043"/>
            <a:ext cx="10386603" cy="576064"/>
          </a:xfrm>
          <a:prstGeom prst="rect">
            <a:avLst/>
          </a:prstGeom>
        </p:spPr>
        <p:txBody>
          <a:bodyPr lIns="71567" tIns="35784" rIns="71567" bIns="35784" anchor="ctr"/>
          <a:lstStyle>
            <a:lvl1pPr marL="0" indent="0" algn="ctr">
              <a:spcBef>
                <a:spcPts val="0"/>
              </a:spcBef>
              <a:buNone/>
              <a:defRPr sz="2400" b="1">
                <a:solidFill>
                  <a:srgbClr val="004F9E"/>
                </a:solidFill>
                <a:latin typeface="+mj-lt"/>
              </a:defRPr>
            </a:lvl1pPr>
            <a:lvl2pPr marL="543876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108774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63162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17549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71936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26324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80711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35099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il sottotitolo</a:t>
            </a:r>
          </a:p>
        </p:txBody>
      </p:sp>
      <p:sp>
        <p:nvSpPr>
          <p:cNvPr id="8" name="Segnaposto numero diapositiva 5">
            <a:extLst>
              <a:ext uri="{FF2B5EF4-FFF2-40B4-BE49-F238E27FC236}">
                <a16:creationId xmlns:a16="http://schemas.microsoft.com/office/drawing/2014/main" id="{82B321F3-CB5A-4CC5-A550-7C079FE63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60" y="6347202"/>
            <a:ext cx="3456395" cy="365125"/>
          </a:xfrm>
          <a:prstGeom prst="rect">
            <a:avLst/>
          </a:prstGeom>
        </p:spPr>
        <p:txBody>
          <a:bodyPr lIns="71567" tIns="35784" rIns="71567" bIns="35784"/>
          <a:lstStyle>
            <a:lvl1pPr>
              <a:defRPr>
                <a:latin typeface="+mj-lt"/>
              </a:defRPr>
            </a:lvl1pPr>
          </a:lstStyle>
          <a:p>
            <a:fld id="{EBD84A49-B6E1-024C-B030-A0C33E298AF5}" type="slidenum">
              <a:rPr lang="it-IT" smtClean="0"/>
              <a:pPr/>
              <a:t>‹Nr.›</a:t>
            </a:fld>
            <a:endParaRPr lang="it-IT" dirty="0"/>
          </a:p>
        </p:txBody>
      </p:sp>
      <p:sp>
        <p:nvSpPr>
          <p:cNvPr id="9" name="Date Placeholder 24">
            <a:extLst>
              <a:ext uri="{FF2B5EF4-FFF2-40B4-BE49-F238E27FC236}">
                <a16:creationId xmlns:a16="http://schemas.microsoft.com/office/drawing/2014/main" id="{11F2A7E5-7A86-4D59-A2F3-A9612ED32E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0257" y="6346674"/>
            <a:ext cx="2626924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 b="0">
                <a:solidFill>
                  <a:schemeClr val="bg1"/>
                </a:solidFill>
                <a:latin typeface="+mj-lt"/>
              </a:defRPr>
            </a:lvl1pPr>
          </a:lstStyle>
          <a:p>
            <a:endParaRPr lang="it-IT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8AE5C6E-1F47-4756-ADD6-FBE71D085A33}"/>
              </a:ext>
            </a:extLst>
          </p:cNvPr>
          <p:cNvSpPr/>
          <p:nvPr userDrawn="1"/>
        </p:nvSpPr>
        <p:spPr>
          <a:xfrm>
            <a:off x="12105792" y="0"/>
            <a:ext cx="86208" cy="3236979"/>
          </a:xfrm>
          <a:prstGeom prst="rect">
            <a:avLst/>
          </a:prstGeom>
          <a:solidFill>
            <a:srgbClr val="00A5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9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4SWAP 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09600" y="1652767"/>
            <a:ext cx="10972800" cy="4351956"/>
          </a:xfrm>
          <a:prstGeom prst="rect">
            <a:avLst/>
          </a:prstGeom>
        </p:spPr>
        <p:txBody>
          <a:bodyPr lIns="71567" tIns="35784" rIns="71567" bIns="35784">
            <a:normAutofit/>
          </a:bodyPr>
          <a:lstStyle>
            <a:lvl1pPr marL="0" indent="0">
              <a:spcAft>
                <a:spcPts val="300"/>
              </a:spcAft>
              <a:buNone/>
              <a:defRPr sz="2400"/>
            </a:lvl1pPr>
            <a:lvl2pPr marL="268288" indent="-268288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 sz="2200"/>
            </a:lvl2pPr>
            <a:lvl3pPr marL="539973" indent="-251988">
              <a:spcBef>
                <a:spcPts val="300"/>
              </a:spcBef>
              <a:defRPr sz="1800"/>
            </a:lvl3pPr>
            <a:lvl4pPr marL="538163" indent="-269875">
              <a:spcBef>
                <a:spcPts val="300"/>
              </a:spcBef>
              <a:defRPr sz="1800"/>
            </a:lvl4pPr>
            <a:lvl5pPr marL="268288" indent="269875">
              <a:spcBef>
                <a:spcPts val="300"/>
              </a:spcBef>
              <a:defRPr sz="2000"/>
            </a:lvl5pPr>
          </a:lstStyle>
          <a:p>
            <a:pPr lvl="0"/>
            <a:r>
              <a:rPr lang="it-IT" dirty="0"/>
              <a:t>Fare clic per modificare gli stili del testo dello schema o inserire un elemento</a:t>
            </a:r>
          </a:p>
          <a:p>
            <a:pPr lvl="1"/>
            <a:r>
              <a:rPr lang="it-IT" dirty="0"/>
              <a:t>Secondo livello</a:t>
            </a:r>
          </a:p>
          <a:p>
            <a:pPr lvl="4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0F2A4C3B-A210-4707-97B3-9392469E1E3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9415" y="258395"/>
            <a:ext cx="10972799" cy="672075"/>
          </a:xfrm>
          <a:prstGeom prst="rect">
            <a:avLst/>
          </a:prstGeom>
        </p:spPr>
        <p:txBody>
          <a:bodyPr lIns="71567" tIns="35784" rIns="71567" bIns="35784">
            <a:noAutofit/>
          </a:bodyPr>
          <a:lstStyle>
            <a:lvl1pPr algn="ctr" defTabSz="407896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it-IT" sz="3200" b="1" strike="noStrike" kern="1200" spc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/>
              <a:t>Fare clic per modificare il titolo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4E505DC-AA07-1314-6AD6-2364D013A1C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 sz="1400" dirty="0">
              <a:ea typeface="Calibri" panose="020F0502020204030204" pitchFamily="34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2FB971C-B355-0282-7CC3-294ACFBDA2B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513534" y="154283"/>
            <a:ext cx="384043" cy="365125"/>
          </a:xfrm>
        </p:spPr>
        <p:txBody>
          <a:bodyPr/>
          <a:lstStyle/>
          <a:p>
            <a:fld id="{EBD84A49-B6E1-024C-B030-A0C33E298AF5}" type="slidenum">
              <a:rPr lang="it-IT" smtClean="0"/>
              <a:pPr/>
              <a:t>‹Nr.›</a:t>
            </a:fld>
            <a:endParaRPr lang="it-IT" dirty="0"/>
          </a:p>
        </p:txBody>
      </p:sp>
      <p:sp>
        <p:nvSpPr>
          <p:cNvPr id="5" name="Segnaposto testo 2">
            <a:extLst>
              <a:ext uri="{FF2B5EF4-FFF2-40B4-BE49-F238E27FC236}">
                <a16:creationId xmlns:a16="http://schemas.microsoft.com/office/drawing/2014/main" id="{8C435579-1982-E84B-01B6-10B349AEDDB0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09601" y="1046087"/>
            <a:ext cx="10972799" cy="391235"/>
          </a:xfrm>
          <a:prstGeom prst="rect">
            <a:avLst/>
          </a:prstGeom>
        </p:spPr>
        <p:txBody>
          <a:bodyPr lIns="71567" tIns="35784" rIns="71567" bIns="35784" anchor="b">
            <a:noAutofit/>
          </a:bodyPr>
          <a:lstStyle>
            <a:lvl1pPr marL="0" indent="0" algn="ctr">
              <a:buNone/>
              <a:defRPr sz="2400" b="1">
                <a:solidFill>
                  <a:srgbClr val="004F9E"/>
                </a:solidFill>
                <a:latin typeface="+mj-lt"/>
              </a:defRPr>
            </a:lvl1pPr>
            <a:lvl2pPr marL="543876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108774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631622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217549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71936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3263245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80711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4350997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il sottotitolo</a:t>
            </a:r>
          </a:p>
        </p:txBody>
      </p:sp>
    </p:spTree>
    <p:extLst>
      <p:ext uri="{BB962C8B-B14F-4D97-AF65-F5344CB8AC3E}">
        <p14:creationId xmlns:p14="http://schemas.microsoft.com/office/powerpoint/2010/main" val="128888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06303E79-A2F4-4236-A41B-F20DA4E8E7F6}"/>
              </a:ext>
            </a:extLst>
          </p:cNvPr>
          <p:cNvSpPr/>
          <p:nvPr userDrawn="1"/>
        </p:nvSpPr>
        <p:spPr>
          <a:xfrm>
            <a:off x="12118106" y="0"/>
            <a:ext cx="86208" cy="3236979"/>
          </a:xfrm>
          <a:prstGeom prst="rect">
            <a:avLst/>
          </a:prstGeom>
          <a:solidFill>
            <a:srgbClr val="00A5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dirty="0">
              <a:latin typeface="Tw Cen MT" panose="020B0602020104020603" pitchFamily="34" charset="0"/>
            </a:endParaRPr>
          </a:p>
        </p:txBody>
      </p:sp>
      <p:sp>
        <p:nvSpPr>
          <p:cNvPr id="24" name="Segnaposto piè di pagina 4">
            <a:extLst>
              <a:ext uri="{FF2B5EF4-FFF2-40B4-BE49-F238E27FC236}">
                <a16:creationId xmlns:a16="http://schemas.microsoft.com/office/drawing/2014/main" id="{24E3A9D6-3329-4E84-9E43-AAFD10191C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88481" y="6309252"/>
            <a:ext cx="7242783" cy="365125"/>
          </a:xfrm>
          <a:prstGeom prst="rect">
            <a:avLst/>
          </a:prstGeom>
        </p:spPr>
        <p:txBody>
          <a:bodyPr lIns="71567" tIns="35784" rIns="71567" bIns="35784"/>
          <a:lstStyle>
            <a:lvl1pPr algn="ctr">
              <a:defRPr sz="1100" b="0" spc="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it-IT" sz="1400" dirty="0">
              <a:ea typeface="Calibri" panose="020F0502020204030204" pitchFamily="34" charset="0"/>
            </a:endParaRPr>
          </a:p>
        </p:txBody>
      </p:sp>
      <p:sp>
        <p:nvSpPr>
          <p:cNvPr id="25" name="Segnaposto numero diapositiva 5">
            <a:extLst>
              <a:ext uri="{FF2B5EF4-FFF2-40B4-BE49-F238E27FC236}">
                <a16:creationId xmlns:a16="http://schemas.microsoft.com/office/drawing/2014/main" id="{665B40EE-FA36-4221-9F15-54C82260A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754" y="163894"/>
            <a:ext cx="384043" cy="365125"/>
          </a:xfrm>
          <a:prstGeom prst="rect">
            <a:avLst/>
          </a:prstGeom>
        </p:spPr>
        <p:txBody>
          <a:bodyPr lIns="71567" tIns="35784" rIns="71567" bIns="35784"/>
          <a:lstStyle>
            <a:lvl1pPr algn="l">
              <a:defRPr lang="it-IT" sz="1333" b="1" kern="1200" spc="0" smtClean="0">
                <a:solidFill>
                  <a:schemeClr val="accent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fld id="{EBD84A49-B6E1-024C-B030-A0C33E298AF5}" type="slidenum">
              <a:rPr lang="it-IT" smtClean="0"/>
              <a:pPr/>
              <a:t>‹Nr.›</a:t>
            </a:fld>
            <a:endParaRPr lang="it-IT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DD462F-1467-4EAC-95F5-E4785B2F5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it-I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F601B-1BAA-4FAE-8E7F-FF56C1AE8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t-IT" dirty="0"/>
          </a:p>
        </p:txBody>
      </p:sp>
      <p:pic>
        <p:nvPicPr>
          <p:cNvPr id="3" name="Image 194415900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46CF6B02-2803-59D2-416F-0715786BC82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79245" y="6034653"/>
            <a:ext cx="1280486" cy="659453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7839F640-AC03-211C-9CC2-ADA66037343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64459" y="6030765"/>
            <a:ext cx="2059846" cy="66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77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04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543876" rtl="0" eaLnBrk="1" latinLnBrk="0" hangingPunct="1">
        <a:spcBef>
          <a:spcPct val="0"/>
        </a:spcBef>
        <a:buNone/>
        <a:defRPr sz="3733" b="1" strike="noStrike" kern="1200" spc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43876" rtl="0" eaLnBrk="1" latinLnBrk="0" hangingPunct="1">
        <a:spcBef>
          <a:spcPct val="20000"/>
        </a:spcBef>
        <a:buFont typeface="Arial"/>
        <a:buNone/>
        <a:defRPr sz="2400" b="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883797" indent="-339924" algn="l" defTabSz="543876" rtl="0" eaLnBrk="1" latinLnBrk="0" hangingPunct="1">
        <a:spcBef>
          <a:spcPct val="20000"/>
        </a:spcBef>
        <a:buFont typeface="Arial"/>
        <a:buChar char="–"/>
        <a:defRPr sz="1867" b="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359689" indent="-271933" algn="l" defTabSz="543876" rtl="0" eaLnBrk="1" latinLnBrk="0" hangingPunct="1">
        <a:spcBef>
          <a:spcPct val="20000"/>
        </a:spcBef>
        <a:buFont typeface="Arial"/>
        <a:buChar char="•"/>
        <a:defRPr sz="1867" b="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903560" indent="-271933" algn="l" defTabSz="543876" rtl="0" eaLnBrk="1" latinLnBrk="0" hangingPunct="1">
        <a:spcBef>
          <a:spcPct val="20000"/>
        </a:spcBef>
        <a:buFont typeface="Arial"/>
        <a:buChar char="–"/>
        <a:defRPr sz="1867" b="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447435" indent="-271933" algn="l" defTabSz="543876" rtl="0" eaLnBrk="1" latinLnBrk="0" hangingPunct="1">
        <a:spcBef>
          <a:spcPct val="20000"/>
        </a:spcBef>
        <a:buFont typeface="Arial" panose="020B0604020202020204" pitchFamily="34" charset="0"/>
        <a:buChar char="•"/>
        <a:defRPr sz="1867" b="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991309" indent="-271933" algn="l" defTabSz="54387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5185" indent="-271933" algn="l" defTabSz="54387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79057" indent="-271933" algn="l" defTabSz="54387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2934" indent="-271933" algn="l" defTabSz="54387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4387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3876" algn="l" defTabSz="54387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7749" algn="l" defTabSz="54387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1622" algn="l" defTabSz="54387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5498" algn="l" defTabSz="54387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19369" algn="l" defTabSz="54387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3245" algn="l" defTabSz="54387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7119" algn="l" defTabSz="54387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0997" algn="l" defTabSz="54387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cid:image003.png@01D91562.26D21220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3D81D-EFB8-A5A7-AB6D-98F2603B7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94415900" descr="Une image contenant Police, texte, logo, Graphique&#10;&#10;Description générée automatiquement">
            <a:extLst>
              <a:ext uri="{FF2B5EF4-FFF2-40B4-BE49-F238E27FC236}">
                <a16:creationId xmlns:a16="http://schemas.microsoft.com/office/drawing/2014/main" id="{AF3CCDAB-5062-2B24-4FBE-224EC1168D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11541" y="291088"/>
            <a:ext cx="2583507" cy="1330512"/>
          </a:xfrm>
          <a:prstGeom prst="rect">
            <a:avLst/>
          </a:prstGeom>
        </p:spPr>
      </p:pic>
      <p:pic>
        <p:nvPicPr>
          <p:cNvPr id="3" name="Immagine 4">
            <a:extLst>
              <a:ext uri="{FF2B5EF4-FFF2-40B4-BE49-F238E27FC236}">
                <a16:creationId xmlns:a16="http://schemas.microsoft.com/office/drawing/2014/main" id="{53A3754E-AFDF-C762-5092-EA718B13C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552" y="5990390"/>
            <a:ext cx="1951566" cy="628471"/>
          </a:xfrm>
          <a:prstGeom prst="rect">
            <a:avLst/>
          </a:prstGeom>
        </p:spPr>
      </p:pic>
      <p:pic>
        <p:nvPicPr>
          <p:cNvPr id="11" name="Image 10" descr="Une image contenant roue, texte, pneu, véhicule&#10;&#10;Le contenu généré par l’IA peut être incorrect.">
            <a:extLst>
              <a:ext uri="{FF2B5EF4-FFF2-40B4-BE49-F238E27FC236}">
                <a16:creationId xmlns:a16="http://schemas.microsoft.com/office/drawing/2014/main" id="{EDD73A4E-69CC-EFCF-2FE0-95A607100D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3" y="2332759"/>
            <a:ext cx="2286000" cy="2286000"/>
          </a:xfrm>
          <a:prstGeom prst="rect">
            <a:avLst/>
          </a:prstGeom>
        </p:spPr>
      </p:pic>
      <p:sp>
        <p:nvSpPr>
          <p:cNvPr id="12" name="Titolo 2">
            <a:extLst>
              <a:ext uri="{FF2B5EF4-FFF2-40B4-BE49-F238E27FC236}">
                <a16:creationId xmlns:a16="http://schemas.microsoft.com/office/drawing/2014/main" id="{7E040D64-8293-A652-82A5-89CD6FDD5B0F}"/>
              </a:ext>
            </a:extLst>
          </p:cNvPr>
          <p:cNvSpPr txBox="1">
            <a:spLocks/>
          </p:cNvSpPr>
          <p:nvPr/>
        </p:nvSpPr>
        <p:spPr>
          <a:xfrm>
            <a:off x="211295" y="1520463"/>
            <a:ext cx="11298162" cy="672075"/>
          </a:xfrm>
          <a:prstGeom prst="rect">
            <a:avLst/>
          </a:prstGeom>
        </p:spPr>
        <p:txBody>
          <a:bodyPr vert="horz" lIns="71567" tIns="35784" rIns="71567" bIns="35784" rtlCol="0" anchor="ctr">
            <a:normAutofit/>
          </a:bodyPr>
          <a:lstStyle>
            <a:lvl1pPr algn="ctr" defTabSz="543876" rtl="0" eaLnBrk="1" latinLnBrk="0" hangingPunct="1">
              <a:spcBef>
                <a:spcPct val="0"/>
              </a:spcBef>
              <a:buNone/>
              <a:defRPr sz="3733" b="1" strike="noStrike" kern="1200" cap="all" spc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cap="none" dirty="0" err="1"/>
              <a:t>Introduction</a:t>
            </a:r>
            <a:r>
              <a:rPr lang="it-IT" sz="2800" cap="none" dirty="0"/>
              <a:t> to </a:t>
            </a:r>
            <a:r>
              <a:rPr lang="it-IT" sz="2800" cap="none" dirty="0" err="1"/>
              <a:t>Charging</a:t>
            </a:r>
            <a:r>
              <a:rPr lang="it-IT" sz="2800" cap="none" dirty="0"/>
              <a:t> Station / </a:t>
            </a:r>
            <a:r>
              <a:rPr lang="it-IT" sz="2800" cap="none" dirty="0" err="1"/>
              <a:t>Infrastructure</a:t>
            </a:r>
            <a:r>
              <a:rPr lang="it-IT" sz="2800" cap="none" dirty="0"/>
              <a:t> Level</a:t>
            </a:r>
          </a:p>
        </p:txBody>
      </p:sp>
      <p:sp>
        <p:nvSpPr>
          <p:cNvPr id="5" name="Segnaposto piè di pagina 16">
            <a:extLst>
              <a:ext uri="{FF2B5EF4-FFF2-40B4-BE49-F238E27FC236}">
                <a16:creationId xmlns:a16="http://schemas.microsoft.com/office/drawing/2014/main" id="{1BD973CF-5CD3-17D9-5BB5-D147F6967D02}"/>
              </a:ext>
            </a:extLst>
          </p:cNvPr>
          <p:cNvSpPr txBox="1">
            <a:spLocks/>
          </p:cNvSpPr>
          <p:nvPr/>
        </p:nvSpPr>
        <p:spPr>
          <a:xfrm>
            <a:off x="2779687" y="6099210"/>
            <a:ext cx="8208699" cy="576522"/>
          </a:xfrm>
          <a:prstGeom prst="rect">
            <a:avLst/>
          </a:prstGeom>
        </p:spPr>
        <p:txBody>
          <a:bodyPr lIns="71567" tIns="35784" rIns="71567" bIns="35784"/>
          <a:lstStyle>
            <a:defPPr>
              <a:defRPr lang="it-IT"/>
            </a:defPPr>
            <a:lvl1pPr marL="0" algn="ctr" defTabSz="914400" rtl="0" eaLnBrk="1" latinLnBrk="0" hangingPunct="1">
              <a:defRPr sz="1100" b="0" kern="1200" spc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This project has received funding from the European Union’s Horizon Europe research and innovation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under grant agreement No. 101135417. Additionally, This Work has received funding from the Swiss State Secretariat for Education, Research and Innovation (SERI) for its Associate Partner.</a:t>
            </a:r>
            <a:endParaRPr lang="en-US" sz="1000" i="1" dirty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18EB5B5-9B4C-9102-F8C1-751DCDC9DA59}"/>
              </a:ext>
            </a:extLst>
          </p:cNvPr>
          <p:cNvSpPr txBox="1"/>
          <p:nvPr/>
        </p:nvSpPr>
        <p:spPr>
          <a:xfrm>
            <a:off x="2779687" y="2590800"/>
            <a:ext cx="15953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Patrick Kniest</a:t>
            </a:r>
          </a:p>
          <a:p>
            <a:r>
              <a:rPr lang="de-DE" sz="1400" dirty="0"/>
              <a:t>CTO </a:t>
            </a:r>
            <a:r>
              <a:rPr lang="de-DE" sz="1400" dirty="0" err="1"/>
              <a:t>of</a:t>
            </a:r>
            <a:r>
              <a:rPr lang="de-DE" sz="1400" dirty="0"/>
              <a:t> Swobbee</a:t>
            </a:r>
            <a:endParaRPr lang="en-GB" sz="1400" dirty="0"/>
          </a:p>
        </p:txBody>
      </p:sp>
      <p:pic>
        <p:nvPicPr>
          <p:cNvPr id="7" name="Bild 9" descr="A picture containing text, tableware, orange, dishware&#10;&#10;Description automatically generated">
            <a:extLst>
              <a:ext uri="{FF2B5EF4-FFF2-40B4-BE49-F238E27FC236}">
                <a16:creationId xmlns:a16="http://schemas.microsoft.com/office/drawing/2014/main" id="{08C03A22-B87C-70DB-8CB8-1C14E7E4C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162" y="2668874"/>
            <a:ext cx="1445838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108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2FA5F-E278-7C6A-E528-94415282D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B0056A9-0C21-66B0-42F4-7F77C490DD7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BD84A49-B6E1-024C-B030-A0C33E298AF5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5" name="Segnaposto contenuto 1">
            <a:extLst>
              <a:ext uri="{FF2B5EF4-FFF2-40B4-BE49-F238E27FC236}">
                <a16:creationId xmlns:a16="http://schemas.microsoft.com/office/drawing/2014/main" id="{9A788238-93C3-832C-971D-91D24BA21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62729"/>
            <a:ext cx="10972800" cy="4351956"/>
          </a:xfrm>
        </p:spPr>
        <p:txBody>
          <a:bodyPr>
            <a:normAutofit/>
          </a:bodyPr>
          <a:lstStyle/>
          <a:p>
            <a:pPr algn="just"/>
            <a:r>
              <a:rPr lang="it-IT" sz="2200" b="1" dirty="0" err="1"/>
              <a:t>Classification</a:t>
            </a:r>
            <a:r>
              <a:rPr lang="it-IT" sz="2200" b="1" dirty="0"/>
              <a:t> of </a:t>
            </a:r>
            <a:r>
              <a:rPr lang="it-IT" sz="2200" b="1" dirty="0" err="1"/>
              <a:t>topics</a:t>
            </a:r>
            <a:r>
              <a:rPr lang="it-IT" sz="2200" dirty="0"/>
              <a:t>					</a:t>
            </a:r>
            <a:endParaRPr lang="it-IT" sz="1800" b="1" dirty="0"/>
          </a:p>
          <a:p>
            <a:pPr algn="just"/>
            <a:r>
              <a:rPr lang="it-IT" sz="1800" b="1" dirty="0"/>
              <a:t>(</a:t>
            </a:r>
            <a:r>
              <a:rPr lang="it-IT" sz="1800" b="1" dirty="0" err="1"/>
              <a:t>Pre</a:t>
            </a:r>
            <a:r>
              <a:rPr lang="it-IT" sz="1800" b="1" dirty="0"/>
              <a:t>)Installation </a:t>
            </a:r>
            <a:r>
              <a:rPr lang="it-IT" sz="1800" b="1" dirty="0" err="1"/>
              <a:t>relevant</a:t>
            </a:r>
            <a:r>
              <a:rPr lang="it-IT" sz="1800" b="1" dirty="0"/>
              <a:t> </a:t>
            </a:r>
            <a:r>
              <a:rPr lang="it-IT" sz="1800" b="1" dirty="0" err="1"/>
              <a:t>regulations</a:t>
            </a:r>
            <a:endParaRPr lang="it-IT" sz="18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800" dirty="0"/>
              <a:t>To install station you will need permissions from different stake holder</a:t>
            </a:r>
          </a:p>
          <a:p>
            <a:pPr marL="611188" lvl="1" indent="-342900" algn="just">
              <a:buFont typeface="Arial" panose="020B0604020202020204" pitchFamily="34" charset="0"/>
              <a:buChar char="•"/>
            </a:pPr>
            <a:r>
              <a:rPr lang="en-US" sz="1600" dirty="0"/>
              <a:t>Public government (mostly already regulated)</a:t>
            </a:r>
          </a:p>
          <a:p>
            <a:pPr marL="611188" lvl="1" indent="-342900" algn="just">
              <a:buFont typeface="Arial" panose="020B0604020202020204" pitchFamily="34" charset="0"/>
              <a:buChar char="•"/>
            </a:pPr>
            <a:r>
              <a:rPr lang="en-US" sz="1600" dirty="0"/>
              <a:t>Main holding / parent company</a:t>
            </a:r>
          </a:p>
          <a:p>
            <a:pPr marL="611188" lvl="1" indent="-342900" algn="just">
              <a:buFont typeface="Arial" panose="020B0604020202020204" pitchFamily="34" charset="0"/>
              <a:buChar char="•"/>
            </a:pPr>
            <a:r>
              <a:rPr lang="en-GB" sz="1600" dirty="0"/>
              <a:t>Landlords and local site managers</a:t>
            </a:r>
            <a:endParaRPr lang="it-IT" sz="1200" b="1" dirty="0"/>
          </a:p>
          <a:p>
            <a:pPr algn="just"/>
            <a:r>
              <a:rPr lang="it-IT" sz="1800" b="1" dirty="0" err="1"/>
              <a:t>Regulations</a:t>
            </a:r>
            <a:r>
              <a:rPr lang="it-IT" sz="1800" b="1" dirty="0"/>
              <a:t> and standards for </a:t>
            </a:r>
            <a:r>
              <a:rPr lang="it-IT" sz="1800" b="1" dirty="0" err="1"/>
              <a:t>operations</a:t>
            </a:r>
            <a:endParaRPr lang="it-IT" sz="1800" b="1" dirty="0"/>
          </a:p>
          <a:p>
            <a:pPr marL="342900" lvl="1" indent="-342900" algn="just">
              <a:spcBef>
                <a:spcPct val="200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Value of assets</a:t>
            </a:r>
          </a:p>
          <a:p>
            <a:pPr marL="342900" lvl="1" indent="-342900" algn="just">
              <a:spcBef>
                <a:spcPct val="200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Tracking of energy, usage or degradation</a:t>
            </a:r>
          </a:p>
          <a:p>
            <a:pPr marL="342900" lvl="1" indent="-342900" algn="just">
              <a:spcBef>
                <a:spcPct val="200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800" dirty="0" err="1"/>
              <a:t>Finanzial</a:t>
            </a:r>
            <a:r>
              <a:rPr lang="en-US" sz="1800" dirty="0"/>
              <a:t> and insurance topics</a:t>
            </a:r>
          </a:p>
        </p:txBody>
      </p:sp>
      <p:sp>
        <p:nvSpPr>
          <p:cNvPr id="7" name="Titolo 2">
            <a:extLst>
              <a:ext uri="{FF2B5EF4-FFF2-40B4-BE49-F238E27FC236}">
                <a16:creationId xmlns:a16="http://schemas.microsoft.com/office/drawing/2014/main" id="{94E133D8-DCA3-1921-1A6B-3EEAF1CA4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415" y="268357"/>
            <a:ext cx="11298162" cy="672075"/>
          </a:xfrm>
        </p:spPr>
        <p:txBody>
          <a:bodyPr/>
          <a:lstStyle/>
          <a:p>
            <a:r>
              <a:rPr lang="it-IT" sz="2800" dirty="0" err="1"/>
              <a:t>Introduction</a:t>
            </a:r>
            <a:r>
              <a:rPr lang="it-IT" sz="2800" dirty="0"/>
              <a:t> to </a:t>
            </a:r>
            <a:r>
              <a:rPr lang="it-IT" sz="2800" dirty="0" err="1"/>
              <a:t>Charging</a:t>
            </a:r>
            <a:r>
              <a:rPr lang="it-IT" sz="2800" dirty="0"/>
              <a:t> Station / </a:t>
            </a:r>
            <a:r>
              <a:rPr lang="it-IT" sz="2800" dirty="0" err="1"/>
              <a:t>Infrastructure</a:t>
            </a:r>
            <a:r>
              <a:rPr lang="it-IT" sz="2800" dirty="0"/>
              <a:t> Level</a:t>
            </a:r>
          </a:p>
        </p:txBody>
      </p:sp>
      <p:sp>
        <p:nvSpPr>
          <p:cNvPr id="2" name="Segnaposto piè di pagina 16">
            <a:extLst>
              <a:ext uri="{FF2B5EF4-FFF2-40B4-BE49-F238E27FC236}">
                <a16:creationId xmlns:a16="http://schemas.microsoft.com/office/drawing/2014/main" id="{A4B19EB8-3F2E-4ADF-08C0-2164A04B8712}"/>
              </a:ext>
            </a:extLst>
          </p:cNvPr>
          <p:cNvSpPr txBox="1">
            <a:spLocks/>
          </p:cNvSpPr>
          <p:nvPr/>
        </p:nvSpPr>
        <p:spPr>
          <a:xfrm>
            <a:off x="2348464" y="6088819"/>
            <a:ext cx="8208699" cy="576522"/>
          </a:xfrm>
          <a:prstGeom prst="rect">
            <a:avLst/>
          </a:prstGeom>
        </p:spPr>
        <p:txBody>
          <a:bodyPr lIns="71567" tIns="35784" rIns="71567" bIns="35784"/>
          <a:lstStyle>
            <a:defPPr>
              <a:defRPr lang="it-IT"/>
            </a:defPPr>
            <a:lvl1pPr marL="0" algn="ctr" defTabSz="914400" rtl="0" eaLnBrk="1" latinLnBrk="0" hangingPunct="1">
              <a:defRPr sz="1100" b="0" kern="1200" spc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This project has received funding from the European Union’s Horizon Europe research and innovation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under grant agreement No. 101135417. Additionally, This Work has received funding from the Swiss State Secretariat for Education, Research and Innovation (SERI) for its Associate Partner.</a:t>
            </a:r>
            <a:endParaRPr lang="en-US" sz="1000" i="1" dirty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26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C02E3-4A55-4B32-38D2-FC34BE846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7AC9DAF-EB87-D2A2-36BF-97707DA82F3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BD84A49-B6E1-024C-B030-A0C33E298AF5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5" name="Segnaposto contenuto 1">
            <a:extLst>
              <a:ext uri="{FF2B5EF4-FFF2-40B4-BE49-F238E27FC236}">
                <a16:creationId xmlns:a16="http://schemas.microsoft.com/office/drawing/2014/main" id="{05BD3D0F-95B1-187F-483D-E6916FD4D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62729"/>
            <a:ext cx="10972800" cy="4351956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it-IT" dirty="0"/>
              <a:t>Standard </a:t>
            </a:r>
            <a:r>
              <a:rPr lang="it-IT" dirty="0" err="1"/>
              <a:t>installation</a:t>
            </a:r>
            <a:r>
              <a:rPr lang="it-IT" dirty="0"/>
              <a:t> </a:t>
            </a:r>
            <a:r>
              <a:rPr lang="it-IT" dirty="0" err="1"/>
              <a:t>criteria</a:t>
            </a:r>
            <a:r>
              <a:rPr lang="it-IT" dirty="0"/>
              <a:t> for swapping stations (indoor/outdoor, </a:t>
            </a:r>
            <a:r>
              <a:rPr lang="it-IT" dirty="0" err="1"/>
              <a:t>safety</a:t>
            </a:r>
            <a:r>
              <a:rPr lang="it-IT" dirty="0"/>
              <a:t> zones, </a:t>
            </a:r>
            <a:r>
              <a:rPr lang="it-IT" dirty="0" err="1"/>
              <a:t>mechanical</a:t>
            </a:r>
            <a:r>
              <a:rPr lang="it-IT" dirty="0"/>
              <a:t> footprints). </a:t>
            </a:r>
          </a:p>
          <a:p>
            <a:pPr marL="554038" lvl="1" indent="-285750">
              <a:buFontTx/>
              <a:buChar char="-"/>
            </a:pPr>
            <a:r>
              <a:rPr lang="it-IT" dirty="0" err="1"/>
              <a:t>Harmonized</a:t>
            </a:r>
            <a:r>
              <a:rPr lang="it-IT" dirty="0"/>
              <a:t> building/</a:t>
            </a:r>
            <a:r>
              <a:rPr lang="it-IT" dirty="0" err="1"/>
              <a:t>permitting</a:t>
            </a:r>
            <a:r>
              <a:rPr lang="it-IT" dirty="0"/>
              <a:t> </a:t>
            </a:r>
            <a:r>
              <a:rPr lang="it-IT" dirty="0" err="1"/>
              <a:t>codes</a:t>
            </a:r>
            <a:r>
              <a:rPr lang="it-IT" dirty="0"/>
              <a:t> </a:t>
            </a:r>
            <a:r>
              <a:rPr lang="it-IT" dirty="0" err="1"/>
              <a:t>across</a:t>
            </a:r>
            <a:r>
              <a:rPr lang="it-IT" dirty="0"/>
              <a:t> </a:t>
            </a:r>
            <a:r>
              <a:rPr lang="it-IT" dirty="0" err="1"/>
              <a:t>regions</a:t>
            </a:r>
            <a:r>
              <a:rPr lang="it-IT" dirty="0"/>
              <a:t>.</a:t>
            </a:r>
          </a:p>
          <a:p>
            <a:pPr marL="554038" lvl="1" indent="-285750">
              <a:buFontTx/>
              <a:buChar char="-"/>
            </a:pPr>
            <a:r>
              <a:rPr lang="it-IT" dirty="0"/>
              <a:t>Standard footprints/</a:t>
            </a:r>
            <a:r>
              <a:rPr lang="it-IT" dirty="0" err="1"/>
              <a:t>connectors</a:t>
            </a:r>
            <a:r>
              <a:rPr lang="it-IT" dirty="0"/>
              <a:t> for </a:t>
            </a:r>
            <a:r>
              <a:rPr lang="it-IT" dirty="0" err="1"/>
              <a:t>kiosk</a:t>
            </a:r>
            <a:r>
              <a:rPr lang="it-IT" dirty="0"/>
              <a:t> </a:t>
            </a:r>
            <a:r>
              <a:rPr lang="it-IT" dirty="0" err="1"/>
              <a:t>installations</a:t>
            </a:r>
            <a:r>
              <a:rPr lang="it-IT" dirty="0"/>
              <a:t>.</a:t>
            </a:r>
          </a:p>
          <a:p>
            <a:pPr marL="554038" lvl="1" indent="-285750">
              <a:buFontTx/>
              <a:buChar char="-"/>
            </a:pPr>
            <a:r>
              <a:rPr lang="it-IT" dirty="0" err="1"/>
              <a:t>Ventilation</a:t>
            </a:r>
            <a:r>
              <a:rPr lang="it-IT" dirty="0"/>
              <a:t> &amp; </a:t>
            </a:r>
            <a:r>
              <a:rPr lang="it-IT" dirty="0" err="1"/>
              <a:t>spacing</a:t>
            </a:r>
            <a:r>
              <a:rPr lang="it-IT" dirty="0"/>
              <a:t> </a:t>
            </a:r>
            <a:r>
              <a:rPr lang="it-IT" dirty="0" err="1"/>
              <a:t>guidelines</a:t>
            </a:r>
            <a:r>
              <a:rPr lang="it-IT" dirty="0"/>
              <a:t>.</a:t>
            </a:r>
          </a:p>
          <a:p>
            <a:pPr marL="342900" indent="-342900">
              <a:buFontTx/>
              <a:buChar char="-"/>
            </a:pPr>
            <a:r>
              <a:rPr lang="it-IT" dirty="0"/>
              <a:t>Fire </a:t>
            </a:r>
            <a:r>
              <a:rPr lang="it-IT" dirty="0" err="1"/>
              <a:t>safety</a:t>
            </a:r>
            <a:r>
              <a:rPr lang="it-IT" dirty="0"/>
              <a:t> for </a:t>
            </a:r>
            <a:r>
              <a:rPr lang="it-IT" dirty="0" err="1"/>
              <a:t>battery</a:t>
            </a:r>
            <a:r>
              <a:rPr lang="it-IT" dirty="0"/>
              <a:t> systems (swap cabinets, </a:t>
            </a:r>
            <a:r>
              <a:rPr lang="it-IT" dirty="0" err="1"/>
              <a:t>charging</a:t>
            </a:r>
            <a:r>
              <a:rPr lang="it-IT" dirty="0"/>
              <a:t> </a:t>
            </a:r>
            <a:r>
              <a:rPr lang="it-IT" dirty="0" err="1"/>
              <a:t>areas</a:t>
            </a:r>
            <a:r>
              <a:rPr lang="it-IT" dirty="0"/>
              <a:t>, storage). </a:t>
            </a:r>
          </a:p>
          <a:p>
            <a:pPr marL="554038" lvl="1" indent="-285750">
              <a:buFontTx/>
              <a:buChar char="-"/>
            </a:pPr>
            <a:r>
              <a:rPr lang="it-IT" dirty="0" err="1"/>
              <a:t>Harmonized</a:t>
            </a:r>
            <a:r>
              <a:rPr lang="it-IT" dirty="0"/>
              <a:t> </a:t>
            </a:r>
            <a:r>
              <a:rPr lang="it-IT" dirty="0" err="1"/>
              <a:t>fire</a:t>
            </a:r>
            <a:r>
              <a:rPr lang="it-IT" dirty="0"/>
              <a:t> </a:t>
            </a:r>
            <a:r>
              <a:rPr lang="it-IT" dirty="0" err="1"/>
              <a:t>protection</a:t>
            </a:r>
            <a:r>
              <a:rPr lang="it-IT" dirty="0"/>
              <a:t> </a:t>
            </a:r>
            <a:r>
              <a:rPr lang="it-IT" dirty="0" err="1"/>
              <a:t>req’ts</a:t>
            </a:r>
            <a:r>
              <a:rPr lang="it-IT" dirty="0"/>
              <a:t> (indoor/outdoor).</a:t>
            </a:r>
          </a:p>
          <a:p>
            <a:pPr marL="554038" lvl="1" indent="-285750">
              <a:buFontTx/>
              <a:buChar char="-"/>
            </a:pPr>
            <a:r>
              <a:rPr lang="it-IT" dirty="0" err="1"/>
              <a:t>Streamlined</a:t>
            </a:r>
            <a:r>
              <a:rPr lang="it-IT" dirty="0"/>
              <a:t> testing/</a:t>
            </a:r>
            <a:r>
              <a:rPr lang="it-IT" dirty="0" err="1"/>
              <a:t>certification</a:t>
            </a:r>
            <a:r>
              <a:rPr lang="it-IT" dirty="0"/>
              <a:t> for </a:t>
            </a:r>
            <a:r>
              <a:rPr lang="it-IT" dirty="0" err="1"/>
              <a:t>Li-ion</a:t>
            </a:r>
            <a:r>
              <a:rPr lang="it-IT" dirty="0"/>
              <a:t> </a:t>
            </a:r>
            <a:r>
              <a:rPr lang="it-IT" dirty="0" err="1"/>
              <a:t>thermal</a:t>
            </a:r>
            <a:r>
              <a:rPr lang="it-IT" dirty="0"/>
              <a:t> </a:t>
            </a:r>
            <a:r>
              <a:rPr lang="it-IT" dirty="0" err="1"/>
              <a:t>runaway</a:t>
            </a:r>
            <a:r>
              <a:rPr lang="it-IT" dirty="0"/>
              <a:t> &amp; </a:t>
            </a:r>
            <a:r>
              <a:rPr lang="it-IT" dirty="0" err="1"/>
              <a:t>propagation</a:t>
            </a:r>
            <a:r>
              <a:rPr lang="it-IT" dirty="0"/>
              <a:t> </a:t>
            </a:r>
            <a:r>
              <a:rPr lang="it-IT" dirty="0" err="1"/>
              <a:t>mitigation</a:t>
            </a:r>
            <a:r>
              <a:rPr lang="it-IT" dirty="0"/>
              <a:t>.</a:t>
            </a:r>
          </a:p>
          <a:p>
            <a:pPr marL="554038" lvl="1" indent="-285750">
              <a:buFontTx/>
              <a:buChar char="-"/>
            </a:pPr>
            <a:r>
              <a:rPr lang="en-US" dirty="0"/>
              <a:t>Unified safety </a:t>
            </a:r>
            <a:r>
              <a:rPr lang="it-IT" dirty="0" err="1"/>
              <a:t>assessment</a:t>
            </a:r>
            <a:r>
              <a:rPr lang="it-IT" dirty="0"/>
              <a:t> for large </a:t>
            </a:r>
            <a:r>
              <a:rPr lang="it-IT" dirty="0" err="1"/>
              <a:t>battery</a:t>
            </a:r>
            <a:r>
              <a:rPr lang="it-IT" dirty="0"/>
              <a:t> deployments.</a:t>
            </a:r>
            <a:endParaRPr lang="en-US" sz="4800" dirty="0"/>
          </a:p>
        </p:txBody>
      </p:sp>
      <p:sp>
        <p:nvSpPr>
          <p:cNvPr id="7" name="Titolo 2">
            <a:extLst>
              <a:ext uri="{FF2B5EF4-FFF2-40B4-BE49-F238E27FC236}">
                <a16:creationId xmlns:a16="http://schemas.microsoft.com/office/drawing/2014/main" id="{48553A2A-39F2-C2FE-C872-D5BA617785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415" y="268357"/>
            <a:ext cx="11298162" cy="911086"/>
          </a:xfrm>
        </p:spPr>
        <p:txBody>
          <a:bodyPr/>
          <a:lstStyle/>
          <a:p>
            <a:r>
              <a:rPr lang="it-IT" sz="2800" dirty="0" err="1"/>
              <a:t>Charging</a:t>
            </a:r>
            <a:r>
              <a:rPr lang="it-IT" sz="2800" dirty="0"/>
              <a:t> Station / </a:t>
            </a:r>
            <a:r>
              <a:rPr lang="it-IT" sz="2800" dirty="0" err="1"/>
              <a:t>Infrastructure</a:t>
            </a:r>
            <a:r>
              <a:rPr lang="it-IT" sz="2800" dirty="0"/>
              <a:t> Level - (</a:t>
            </a:r>
            <a:r>
              <a:rPr lang="it-IT" sz="2800" dirty="0" err="1"/>
              <a:t>Pre</a:t>
            </a:r>
            <a:r>
              <a:rPr lang="it-IT" sz="2800" dirty="0"/>
              <a:t>)Installation </a:t>
            </a:r>
            <a:r>
              <a:rPr lang="it-IT" sz="2800" dirty="0" err="1"/>
              <a:t>relevant</a:t>
            </a:r>
            <a:r>
              <a:rPr lang="it-IT" sz="2800" dirty="0"/>
              <a:t> </a:t>
            </a:r>
            <a:r>
              <a:rPr lang="it-IT" sz="2800" dirty="0" err="1"/>
              <a:t>regulations</a:t>
            </a:r>
            <a:endParaRPr lang="it-IT" sz="2800" dirty="0"/>
          </a:p>
        </p:txBody>
      </p:sp>
      <p:sp>
        <p:nvSpPr>
          <p:cNvPr id="2" name="Segnaposto piè di pagina 16">
            <a:extLst>
              <a:ext uri="{FF2B5EF4-FFF2-40B4-BE49-F238E27FC236}">
                <a16:creationId xmlns:a16="http://schemas.microsoft.com/office/drawing/2014/main" id="{88827CBB-3F82-ED85-BA64-22569ED23760}"/>
              </a:ext>
            </a:extLst>
          </p:cNvPr>
          <p:cNvSpPr txBox="1">
            <a:spLocks/>
          </p:cNvSpPr>
          <p:nvPr/>
        </p:nvSpPr>
        <p:spPr>
          <a:xfrm>
            <a:off x="2348464" y="6088819"/>
            <a:ext cx="8208699" cy="576522"/>
          </a:xfrm>
          <a:prstGeom prst="rect">
            <a:avLst/>
          </a:prstGeom>
        </p:spPr>
        <p:txBody>
          <a:bodyPr lIns="71567" tIns="35784" rIns="71567" bIns="35784"/>
          <a:lstStyle>
            <a:defPPr>
              <a:defRPr lang="it-IT"/>
            </a:defPPr>
            <a:lvl1pPr marL="0" algn="ctr" defTabSz="914400" rtl="0" eaLnBrk="1" latinLnBrk="0" hangingPunct="1">
              <a:defRPr sz="1100" b="0" kern="1200" spc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This project has received funding from the European Union’s Horizon Europe research and innovation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under grant agreement No. 101135417. Additionally, This Work has received funding from the Swiss State Secretariat for Education, Research and Innovation (SERI) for its Associate Partner.</a:t>
            </a:r>
            <a:endParaRPr lang="en-US" sz="1000" i="1" dirty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556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2538A-BA46-948E-9BA9-F48C66E80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AEAE60A-8656-B3E7-1770-3531B25EE36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BD84A49-B6E1-024C-B030-A0C33E298AF5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5" name="Segnaposto contenuto 1">
            <a:extLst>
              <a:ext uri="{FF2B5EF4-FFF2-40B4-BE49-F238E27FC236}">
                <a16:creationId xmlns:a16="http://schemas.microsoft.com/office/drawing/2014/main" id="{9534B656-E25F-E753-26CF-6416F061C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62729"/>
            <a:ext cx="10972800" cy="4351956"/>
          </a:xfrm>
        </p:spPr>
        <p:txBody>
          <a:bodyPr>
            <a:normAutofit fontScale="92500"/>
          </a:bodyPr>
          <a:lstStyle/>
          <a:p>
            <a:pPr marL="342900" indent="-342900">
              <a:buFontTx/>
              <a:buChar char="-"/>
            </a:pPr>
            <a:r>
              <a:rPr lang="it-IT" dirty="0"/>
              <a:t>Accurate </a:t>
            </a:r>
            <a:r>
              <a:rPr lang="it-IT" dirty="0" err="1"/>
              <a:t>calculation</a:t>
            </a:r>
            <a:r>
              <a:rPr lang="it-IT" dirty="0"/>
              <a:t> of </a:t>
            </a:r>
            <a:r>
              <a:rPr lang="it-IT" dirty="0" err="1"/>
              <a:t>battery</a:t>
            </a:r>
            <a:r>
              <a:rPr lang="it-IT" dirty="0"/>
              <a:t> </a:t>
            </a:r>
            <a:r>
              <a:rPr lang="it-IT" dirty="0" err="1"/>
              <a:t>capacity</a:t>
            </a:r>
            <a:r>
              <a:rPr lang="it-IT" dirty="0"/>
              <a:t>, </a:t>
            </a:r>
            <a:r>
              <a:rPr lang="it-IT" dirty="0" err="1"/>
              <a:t>SoC</a:t>
            </a:r>
            <a:r>
              <a:rPr lang="it-IT" dirty="0"/>
              <a:t>, </a:t>
            </a:r>
            <a:r>
              <a:rPr lang="it-IT" dirty="0" err="1"/>
              <a:t>usage</a:t>
            </a:r>
            <a:r>
              <a:rPr lang="it-IT" dirty="0"/>
              <a:t> patterns for </a:t>
            </a:r>
            <a:r>
              <a:rPr lang="it-IT" dirty="0" err="1"/>
              <a:t>daily</a:t>
            </a:r>
            <a:r>
              <a:rPr lang="it-IT" dirty="0"/>
              <a:t> ops. </a:t>
            </a:r>
          </a:p>
          <a:p>
            <a:pPr marL="611188" lvl="1" indent="-342900">
              <a:buFontTx/>
              <a:buChar char="-"/>
            </a:pPr>
            <a:r>
              <a:rPr lang="it-IT" dirty="0" err="1"/>
              <a:t>Unified</a:t>
            </a:r>
            <a:r>
              <a:rPr lang="it-IT" dirty="0"/>
              <a:t> </a:t>
            </a:r>
            <a:r>
              <a:rPr lang="it-IT" dirty="0" err="1"/>
              <a:t>SoC</a:t>
            </a:r>
            <a:r>
              <a:rPr lang="it-IT" dirty="0"/>
              <a:t>/</a:t>
            </a:r>
            <a:r>
              <a:rPr lang="it-IT" dirty="0" err="1"/>
              <a:t>SoH</a:t>
            </a:r>
            <a:r>
              <a:rPr lang="it-IT" dirty="0"/>
              <a:t> data model </a:t>
            </a:r>
            <a:r>
              <a:rPr lang="it-IT" dirty="0" err="1"/>
              <a:t>across</a:t>
            </a:r>
            <a:r>
              <a:rPr lang="it-IT" dirty="0"/>
              <a:t>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OEMs</a:t>
            </a:r>
            <a:r>
              <a:rPr lang="it-IT" dirty="0"/>
              <a:t>/stations</a:t>
            </a:r>
          </a:p>
          <a:p>
            <a:pPr marL="611188" lvl="1" indent="-342900">
              <a:buFontTx/>
              <a:buChar char="-"/>
            </a:pPr>
            <a:r>
              <a:rPr lang="it-IT" dirty="0"/>
              <a:t>Standard </a:t>
            </a:r>
            <a:r>
              <a:rPr lang="it-IT" dirty="0" err="1"/>
              <a:t>method</a:t>
            </a:r>
            <a:r>
              <a:rPr lang="it-IT" dirty="0"/>
              <a:t> for energy throughput &amp; </a:t>
            </a:r>
            <a:r>
              <a:rPr lang="it-IT" dirty="0" err="1"/>
              <a:t>battery</a:t>
            </a:r>
            <a:r>
              <a:rPr lang="it-IT" dirty="0"/>
              <a:t> life </a:t>
            </a:r>
            <a:r>
              <a:rPr lang="it-IT" dirty="0" err="1"/>
              <a:t>predictions</a:t>
            </a:r>
            <a:r>
              <a:rPr lang="it-IT" dirty="0"/>
              <a:t>.</a:t>
            </a:r>
          </a:p>
          <a:p>
            <a:pPr marL="611188" lvl="1" indent="-342900">
              <a:buFontTx/>
              <a:buChar char="-"/>
            </a:pPr>
            <a:r>
              <a:rPr lang="it-IT" dirty="0"/>
              <a:t>Common data </a:t>
            </a:r>
            <a:r>
              <a:rPr lang="it-IT" dirty="0" err="1"/>
              <a:t>exchange</a:t>
            </a:r>
            <a:r>
              <a:rPr lang="it-IT" dirty="0"/>
              <a:t> format.</a:t>
            </a:r>
          </a:p>
          <a:p>
            <a:pPr marL="342900" indent="-342900">
              <a:buFontTx/>
              <a:buChar char="-"/>
            </a:pPr>
            <a:r>
              <a:rPr lang="it-IT" dirty="0" err="1"/>
              <a:t>Ensuring</a:t>
            </a:r>
            <a:r>
              <a:rPr lang="it-IT" dirty="0"/>
              <a:t> (or </a:t>
            </a:r>
            <a:r>
              <a:rPr lang="it-IT" dirty="0" err="1"/>
              <a:t>clarifying</a:t>
            </a:r>
            <a:r>
              <a:rPr lang="it-IT" dirty="0"/>
              <a:t>) tax </a:t>
            </a:r>
            <a:r>
              <a:rPr lang="it-IT" dirty="0" err="1"/>
              <a:t>exemptions</a:t>
            </a:r>
            <a:r>
              <a:rPr lang="it-IT" dirty="0"/>
              <a:t>/</a:t>
            </a:r>
            <a:r>
              <a:rPr lang="it-IT" dirty="0" err="1"/>
              <a:t>levies</a:t>
            </a:r>
            <a:r>
              <a:rPr lang="it-IT" dirty="0"/>
              <a:t> for </a:t>
            </a:r>
            <a:r>
              <a:rPr lang="it-IT" dirty="0" err="1"/>
              <a:t>battery</a:t>
            </a:r>
            <a:r>
              <a:rPr lang="it-IT" dirty="0"/>
              <a:t> swapping, </a:t>
            </a:r>
            <a:r>
              <a:rPr lang="it-IT" dirty="0" err="1"/>
              <a:t>electricity</a:t>
            </a:r>
            <a:r>
              <a:rPr lang="it-IT" dirty="0"/>
              <a:t> </a:t>
            </a:r>
            <a:r>
              <a:rPr lang="it-IT" dirty="0" err="1"/>
              <a:t>usage</a:t>
            </a:r>
            <a:r>
              <a:rPr lang="it-IT" dirty="0"/>
              <a:t>, </a:t>
            </a:r>
            <a:r>
              <a:rPr lang="it-IT" dirty="0" err="1"/>
              <a:t>battery</a:t>
            </a:r>
            <a:endParaRPr lang="it-IT" dirty="0"/>
          </a:p>
          <a:p>
            <a:pPr marL="611188" lvl="1" indent="-342900">
              <a:buFontTx/>
              <a:buChar char="-"/>
            </a:pPr>
            <a:r>
              <a:rPr lang="it-IT" dirty="0" err="1"/>
              <a:t>Clarify</a:t>
            </a:r>
            <a:r>
              <a:rPr lang="it-IT" dirty="0"/>
              <a:t> tax treatment (energy supply vs. service?).</a:t>
            </a:r>
          </a:p>
          <a:p>
            <a:pPr marL="342900" indent="-342900">
              <a:buFontTx/>
              <a:buChar char="-"/>
            </a:pPr>
            <a:r>
              <a:rPr lang="it-IT" dirty="0" err="1"/>
              <a:t>Uniform</a:t>
            </a:r>
            <a:r>
              <a:rPr lang="it-IT" dirty="0"/>
              <a:t> insurance coverage </a:t>
            </a:r>
            <a:r>
              <a:rPr lang="it-IT" dirty="0" err="1"/>
              <a:t>requirements</a:t>
            </a:r>
            <a:r>
              <a:rPr lang="it-IT" dirty="0"/>
              <a:t> for </a:t>
            </a:r>
            <a:r>
              <a:rPr lang="it-IT" dirty="0" err="1"/>
              <a:t>battery</a:t>
            </a:r>
            <a:r>
              <a:rPr lang="it-IT" dirty="0"/>
              <a:t> systems (</a:t>
            </a:r>
            <a:r>
              <a:rPr lang="it-IT" dirty="0" err="1"/>
              <a:t>fire</a:t>
            </a:r>
            <a:r>
              <a:rPr lang="it-IT" dirty="0"/>
              <a:t>, </a:t>
            </a:r>
            <a:r>
              <a:rPr lang="it-IT" dirty="0" err="1"/>
              <a:t>damage</a:t>
            </a:r>
            <a:r>
              <a:rPr lang="it-IT" dirty="0"/>
              <a:t>, liability) and swap-station </a:t>
            </a:r>
            <a:r>
              <a:rPr lang="it-IT" dirty="0" err="1"/>
              <a:t>operations</a:t>
            </a:r>
            <a:r>
              <a:rPr lang="it-IT" dirty="0"/>
              <a:t>.</a:t>
            </a:r>
          </a:p>
          <a:p>
            <a:pPr marL="611188" lvl="1" indent="-342900">
              <a:buFontTx/>
              <a:buChar char="-"/>
            </a:pPr>
            <a:r>
              <a:rPr lang="en-US" b="0" i="0" u="none" strike="noStrike" baseline="0" dirty="0">
                <a:latin typeface="Calibri" panose="020F0502020204030204" pitchFamily="34" charset="0"/>
              </a:rPr>
              <a:t>Risk models for battery handling/storage.	</a:t>
            </a:r>
          </a:p>
          <a:p>
            <a:pPr marL="611188" lvl="1" indent="-342900">
              <a:buFontTx/>
              <a:buChar char="-"/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Clear underwriting guidelines for multi-operator systems.	</a:t>
            </a:r>
            <a:r>
              <a:rPr lang="it-IT" dirty="0"/>
              <a:t> </a:t>
            </a:r>
            <a:endParaRPr lang="en-US" sz="1800" dirty="0"/>
          </a:p>
        </p:txBody>
      </p:sp>
      <p:sp>
        <p:nvSpPr>
          <p:cNvPr id="7" name="Titolo 2">
            <a:extLst>
              <a:ext uri="{FF2B5EF4-FFF2-40B4-BE49-F238E27FC236}">
                <a16:creationId xmlns:a16="http://schemas.microsoft.com/office/drawing/2014/main" id="{100EC2F9-CF9A-F0B1-7625-7F55E650C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415" y="268357"/>
            <a:ext cx="11298162" cy="831573"/>
          </a:xfrm>
        </p:spPr>
        <p:txBody>
          <a:bodyPr/>
          <a:lstStyle/>
          <a:p>
            <a:r>
              <a:rPr lang="it-IT" sz="2800" dirty="0" err="1"/>
              <a:t>Charging</a:t>
            </a:r>
            <a:r>
              <a:rPr lang="it-IT" sz="2800" dirty="0"/>
              <a:t> Station / </a:t>
            </a:r>
            <a:r>
              <a:rPr lang="it-IT" sz="2800" dirty="0" err="1"/>
              <a:t>Infrastructure</a:t>
            </a:r>
            <a:r>
              <a:rPr lang="it-IT" sz="2800" dirty="0"/>
              <a:t> Level - </a:t>
            </a:r>
            <a:r>
              <a:rPr lang="it-IT" sz="2800" dirty="0" err="1"/>
              <a:t>Regulations</a:t>
            </a:r>
            <a:r>
              <a:rPr lang="it-IT" sz="2800" dirty="0"/>
              <a:t> and standards for </a:t>
            </a:r>
            <a:r>
              <a:rPr lang="it-IT" sz="2800" dirty="0" err="1"/>
              <a:t>operations</a:t>
            </a:r>
            <a:endParaRPr lang="it-IT" sz="2800" dirty="0"/>
          </a:p>
        </p:txBody>
      </p:sp>
      <p:sp>
        <p:nvSpPr>
          <p:cNvPr id="2" name="Segnaposto piè di pagina 16">
            <a:extLst>
              <a:ext uri="{FF2B5EF4-FFF2-40B4-BE49-F238E27FC236}">
                <a16:creationId xmlns:a16="http://schemas.microsoft.com/office/drawing/2014/main" id="{6D2F0F98-A23C-F2AC-C229-667B334F24D8}"/>
              </a:ext>
            </a:extLst>
          </p:cNvPr>
          <p:cNvSpPr txBox="1">
            <a:spLocks/>
          </p:cNvSpPr>
          <p:nvPr/>
        </p:nvSpPr>
        <p:spPr>
          <a:xfrm>
            <a:off x="2348464" y="6088819"/>
            <a:ext cx="8208699" cy="576522"/>
          </a:xfrm>
          <a:prstGeom prst="rect">
            <a:avLst/>
          </a:prstGeom>
        </p:spPr>
        <p:txBody>
          <a:bodyPr lIns="71567" tIns="35784" rIns="71567" bIns="35784"/>
          <a:lstStyle>
            <a:defPPr>
              <a:defRPr lang="it-IT"/>
            </a:defPPr>
            <a:lvl1pPr marL="0" algn="ctr" defTabSz="914400" rtl="0" eaLnBrk="1" latinLnBrk="0" hangingPunct="1">
              <a:defRPr sz="1100" b="0" kern="1200" spc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This project has received funding from the European Union’s Horizon Europe research and innovation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under grant agreement No. 101135417. Additionally, This Work has received funding from the Swiss State Secretariat for Education, Research and Innovation (SERI) for its Associate Partner.</a:t>
            </a:r>
            <a:endParaRPr lang="en-US" sz="1000" i="1" dirty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61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6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 w="88900" cap="sq">
          <a:solidFill>
            <a:schemeClr val="accent3"/>
          </a:solidFill>
          <a:miter lim="800000"/>
        </a:ln>
        <a:effectLst>
          <a:outerShdw blurRad="228600" dir="1320000" sx="1000" sy="1000" algn="tl" rotWithShape="0">
            <a:srgbClr val="000000">
              <a:alpha val="70000"/>
            </a:srgbClr>
          </a:outerShdw>
          <a:softEdge rad="0"/>
        </a:effectLst>
      </a:spPr>
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685800" eaLnBrk="0" fontAlgn="base" hangingPunct="0">
          <a:spcBef>
            <a:spcPct val="0"/>
          </a:spcBef>
          <a:spcAft>
            <a:spcPct val="0"/>
          </a:spcAft>
          <a:defRPr sz="1350">
            <a:solidFill>
              <a:srgbClr val="031045"/>
            </a:solidFill>
            <a:latin typeface="Tahoma" pitchFamily="34" charset="0"/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54223D2E5D364CBC20C13E0F293BA6" ma:contentTypeVersion="12" ma:contentTypeDescription="Crée un document." ma:contentTypeScope="" ma:versionID="eace0282c04576366a08e18745858c02">
  <xsd:schema xmlns:xsd="http://www.w3.org/2001/XMLSchema" xmlns:xs="http://www.w3.org/2001/XMLSchema" xmlns:p="http://schemas.microsoft.com/office/2006/metadata/properties" xmlns:ns2="867cd584-75ea-4fa2-a91b-50c0e4da16b0" xmlns:ns3="072b6ab6-cf6e-49c2-a6fe-b7555a83b5cc" targetNamespace="http://schemas.microsoft.com/office/2006/metadata/properties" ma:root="true" ma:fieldsID="73cb7848ad390122eb2741be5d919ad6" ns2:_="" ns3:_="">
    <xsd:import namespace="867cd584-75ea-4fa2-a91b-50c0e4da16b0"/>
    <xsd:import namespace="072b6ab6-cf6e-49c2-a6fe-b7555a83b5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cd584-75ea-4fa2-a91b-50c0e4da1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a9e5236b-0c07-4fc9-a921-4e7a924c03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b6ab6-cf6e-49c2-a6fe-b7555a83b5c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3b468f9-72cf-446d-8285-2538a0eb7798}" ma:internalName="TaxCatchAll" ma:showField="CatchAllData" ma:web="072b6ab6-cf6e-49c2-a6fe-b7555a83b5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2b6ab6-cf6e-49c2-a6fe-b7555a83b5cc" xsi:nil="true"/>
    <lcf76f155ced4ddcb4097134ff3c332f xmlns="867cd584-75ea-4fa2-a91b-50c0e4da1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46D7C2A-9BE8-4FD6-AFE8-8DCF5454E76F}"/>
</file>

<file path=customXml/itemProps2.xml><?xml version="1.0" encoding="utf-8"?>
<ds:datastoreItem xmlns:ds="http://schemas.openxmlformats.org/officeDocument/2006/customXml" ds:itemID="{751EDAEC-F2E7-4CAC-9BBB-B237B5E022AA}"/>
</file>

<file path=customXml/itemProps3.xml><?xml version="1.0" encoding="utf-8"?>
<ds:datastoreItem xmlns:ds="http://schemas.openxmlformats.org/officeDocument/2006/customXml" ds:itemID="{F1716600-6559-4DD1-9631-5ACD4B57FB1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482</Words>
  <Application>Microsoft Office PowerPoint</Application>
  <PresentationFormat>Breitbild</PresentationFormat>
  <Paragraphs>40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Tw Cen MT</vt:lpstr>
      <vt:lpstr>Wingdings</vt:lpstr>
      <vt:lpstr>1_Tema di Office</vt:lpstr>
      <vt:lpstr>PowerPoint-Präsentation</vt:lpstr>
      <vt:lpstr>Introduction to Charging Station / Infrastructure Level</vt:lpstr>
      <vt:lpstr>Charging Station / Infrastructure Level - (Pre)Installation relevant regulations</vt:lpstr>
      <vt:lpstr>Charging Station / Infrastructure Level - Regulations and standards for operations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STAN4SWAP Kick-Off Meeting</dc:title>
  <dc:creator>Piaggio &amp; C SpA</dc:creator>
  <cp:lastModifiedBy>Patrick Kniest</cp:lastModifiedBy>
  <cp:revision>89</cp:revision>
  <cp:lastPrinted>2024-04-17T07:05:45Z</cp:lastPrinted>
  <dcterms:created xsi:type="dcterms:W3CDTF">2023-12-04T13:32:26Z</dcterms:created>
  <dcterms:modified xsi:type="dcterms:W3CDTF">2025-10-05T08:47:41Z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0x0101002854223D2E5D364CBC20C13E0F293BA6</vt:lpwstr>
  </property>
</Properties>
</file>