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98"/>
  </p:normalViewPr>
  <p:slideViewPr>
    <p:cSldViewPr snapToGrid="0">
      <p:cViewPr varScale="1">
        <p:scale>
          <a:sx n="119" d="100"/>
          <a:sy n="119"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Intestazione sezione">
    <p:spTree>
      <p:nvGrpSpPr>
        <p:cNvPr id="1" name=""/>
        <p:cNvGrpSpPr/>
        <p:nvPr/>
      </p:nvGrpSpPr>
      <p:grpSpPr>
        <a:xfrm>
          <a:off x="0" y="0"/>
          <a:ext cx="0" cy="0"/>
          <a:chOff x="0" y="0"/>
          <a:chExt cx="0" cy="0"/>
        </a:xfrm>
      </p:grpSpPr>
      <p:sp>
        <p:nvSpPr>
          <p:cNvPr id="14" name="Rectangle 9"/>
          <p:cNvSpPr/>
          <p:nvPr/>
        </p:nvSpPr>
        <p:spPr>
          <a:xfrm>
            <a:off x="44009" y="2317783"/>
            <a:ext cx="12107241" cy="2317785"/>
          </a:xfrm>
          <a:prstGeom prst="rect">
            <a:avLst/>
          </a:prstGeom>
          <a:solidFill>
            <a:srgbClr val="F2F2F2"/>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sp>
        <p:nvSpPr>
          <p:cNvPr id="15" name="Fare clic per modificare IL TESTO DEL CAPITOLO"/>
          <p:cNvSpPr txBox="1">
            <a:spLocks noGrp="1"/>
          </p:cNvSpPr>
          <p:nvPr>
            <p:ph type="title" hasCustomPrompt="1"/>
          </p:nvPr>
        </p:nvSpPr>
        <p:spPr>
          <a:xfrm>
            <a:off x="963084" y="2377612"/>
            <a:ext cx="10386604" cy="1362076"/>
          </a:xfrm>
          <a:prstGeom prst="rect">
            <a:avLst/>
          </a:prstGeom>
        </p:spPr>
        <p:txBody>
          <a:bodyPr/>
          <a:lstStyle>
            <a:lvl1pPr defTabSz="543876">
              <a:defRPr sz="3700" cap="all"/>
            </a:lvl1pPr>
          </a:lstStyle>
          <a:p>
            <a:pPr>
              <a:defRPr>
                <a:effectLst/>
              </a:defRPr>
            </a:pPr>
            <a:r>
              <a:t>Fare clic per modificare IL TESTO DEL CAPITOLO</a:t>
            </a:r>
          </a:p>
        </p:txBody>
      </p:sp>
      <p:sp>
        <p:nvSpPr>
          <p:cNvPr id="16" name="Body Level One…"/>
          <p:cNvSpPr txBox="1">
            <a:spLocks noGrp="1"/>
          </p:cNvSpPr>
          <p:nvPr>
            <p:ph type="body" sz="quarter" idx="1" hasCustomPrompt="1"/>
          </p:nvPr>
        </p:nvSpPr>
        <p:spPr>
          <a:xfrm>
            <a:off x="963084" y="3813042"/>
            <a:ext cx="10386604" cy="576065"/>
          </a:xfrm>
          <a:prstGeom prst="rect">
            <a:avLst/>
          </a:prstGeom>
        </p:spPr>
        <p:txBody>
          <a:bodyPr anchor="ctr"/>
          <a:lstStyle>
            <a:lvl1pPr algn="ctr">
              <a:spcBef>
                <a:spcPts val="0"/>
              </a:spcBef>
              <a:defRPr b="1">
                <a:solidFill>
                  <a:srgbClr val="004F9E"/>
                </a:solidFill>
                <a:latin typeface="Century Gothic"/>
                <a:ea typeface="Century Gothic"/>
                <a:cs typeface="Century Gothic"/>
                <a:sym typeface="Century Gothic"/>
              </a:defRPr>
            </a:lvl1pPr>
            <a:lvl2pPr marL="0" indent="543876" algn="ctr">
              <a:spcBef>
                <a:spcPts val="0"/>
              </a:spcBef>
              <a:buSzTx/>
              <a:buNone/>
              <a:defRPr b="1">
                <a:solidFill>
                  <a:srgbClr val="004F9E"/>
                </a:solidFill>
                <a:latin typeface="Century Gothic"/>
                <a:ea typeface="Century Gothic"/>
                <a:cs typeface="Century Gothic"/>
                <a:sym typeface="Century Gothic"/>
              </a:defRPr>
            </a:lvl2pPr>
            <a:lvl3pPr marL="0" indent="1087749" algn="ctr">
              <a:spcBef>
                <a:spcPts val="0"/>
              </a:spcBef>
              <a:buSzTx/>
              <a:buNone/>
              <a:defRPr b="1">
                <a:solidFill>
                  <a:srgbClr val="004F9E"/>
                </a:solidFill>
                <a:latin typeface="Century Gothic"/>
                <a:ea typeface="Century Gothic"/>
                <a:cs typeface="Century Gothic"/>
                <a:sym typeface="Century Gothic"/>
              </a:defRPr>
            </a:lvl3pPr>
            <a:lvl4pPr marL="0" indent="1631621" algn="ctr">
              <a:spcBef>
                <a:spcPts val="0"/>
              </a:spcBef>
              <a:buSzTx/>
              <a:buNone/>
              <a:defRPr b="1">
                <a:solidFill>
                  <a:srgbClr val="004F9E"/>
                </a:solidFill>
                <a:latin typeface="Century Gothic"/>
                <a:ea typeface="Century Gothic"/>
                <a:cs typeface="Century Gothic"/>
                <a:sym typeface="Century Gothic"/>
              </a:defRPr>
            </a:lvl4pPr>
            <a:lvl5pPr marL="0" indent="2175498" algn="ctr">
              <a:spcBef>
                <a:spcPts val="0"/>
              </a:spcBef>
              <a:buSzTx/>
              <a:buNone/>
              <a:defRPr b="1">
                <a:solidFill>
                  <a:srgbClr val="004F9E"/>
                </a:solidFill>
                <a:latin typeface="Century Gothic"/>
                <a:ea typeface="Century Gothic"/>
                <a:cs typeface="Century Gothic"/>
                <a:sym typeface="Century Gothic"/>
              </a:defRPr>
            </a:lvl5pPr>
          </a:lstStyle>
          <a:p>
            <a:r>
              <a:t>Fare clic per modificare il sottotitolo</a:t>
            </a:r>
          </a:p>
          <a:p>
            <a:pPr lvl="1"/>
            <a:endParaRPr/>
          </a:p>
          <a:p>
            <a:pPr lvl="2"/>
            <a:endParaRPr/>
          </a:p>
          <a:p>
            <a:pPr lvl="3"/>
            <a:endParaRPr/>
          </a:p>
          <a:p>
            <a:pPr lvl="4"/>
            <a:endParaRPr/>
          </a:p>
        </p:txBody>
      </p:sp>
      <p:sp>
        <p:nvSpPr>
          <p:cNvPr id="17" name="Slide Number"/>
          <p:cNvSpPr txBox="1">
            <a:spLocks noGrp="1"/>
          </p:cNvSpPr>
          <p:nvPr>
            <p:ph type="sldNum" sz="quarter" idx="2"/>
          </p:nvPr>
        </p:nvSpPr>
        <p:spPr>
          <a:xfrm>
            <a:off x="335360" y="6347202"/>
            <a:ext cx="269200" cy="274769"/>
          </a:xfrm>
          <a:prstGeom prst="rect">
            <a:avLst/>
          </a:prstGeom>
        </p:spPr>
        <p:txBody>
          <a:bodyPr/>
          <a:lstStyle/>
          <a:p>
            <a:fld id="{86CB4B4D-7CA3-9044-876B-883B54F8677D}" type="slidenum">
              <a:t>‹#›</a:t>
            </a:fld>
            <a:endParaRPr/>
          </a:p>
        </p:txBody>
      </p:sp>
      <p:sp>
        <p:nvSpPr>
          <p:cNvPr id="18" name="Rectangle 10"/>
          <p:cNvSpPr/>
          <p:nvPr/>
        </p:nvSpPr>
        <p:spPr>
          <a:xfrm>
            <a:off x="12105792" y="0"/>
            <a:ext cx="86209" cy="3236979"/>
          </a:xfrm>
          <a:prstGeom prst="rect">
            <a:avLst/>
          </a:prstGeom>
          <a:solidFill>
            <a:srgbClr val="00A5CD"/>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N4SWAP TITOLO E CONTENUTO">
    <p:spTree>
      <p:nvGrpSpPr>
        <p:cNvPr id="1" name=""/>
        <p:cNvGrpSpPr/>
        <p:nvPr/>
      </p:nvGrpSpPr>
      <p:grpSpPr>
        <a:xfrm>
          <a:off x="0" y="0"/>
          <a:ext cx="0" cy="0"/>
          <a:chOff x="0" y="0"/>
          <a:chExt cx="0" cy="0"/>
        </a:xfrm>
      </p:grpSpPr>
      <p:sp>
        <p:nvSpPr>
          <p:cNvPr id="25" name="Body Level One…"/>
          <p:cNvSpPr txBox="1">
            <a:spLocks noGrp="1"/>
          </p:cNvSpPr>
          <p:nvPr>
            <p:ph type="body" idx="1" hasCustomPrompt="1"/>
          </p:nvPr>
        </p:nvSpPr>
        <p:spPr>
          <a:prstGeom prst="rect">
            <a:avLst/>
          </a:prstGeom>
        </p:spPr>
        <p:txBody>
          <a:bodyPr/>
          <a:lstStyle/>
          <a:p>
            <a:r>
              <a:t>Fare clic per modificare gli stili del testo dello schema o inserire un elemento</a:t>
            </a:r>
          </a:p>
          <a:p>
            <a:pPr lvl="1"/>
            <a:endParaRPr/>
          </a:p>
          <a:p>
            <a:pPr lvl="2"/>
            <a:endParaRPr/>
          </a:p>
          <a:p>
            <a:pPr lvl="3"/>
            <a:endParaRPr/>
          </a:p>
          <a:p>
            <a:pPr lvl="4"/>
            <a:endParaRPr/>
          </a:p>
        </p:txBody>
      </p:sp>
      <p:sp>
        <p:nvSpPr>
          <p:cNvPr id="26" name="Fare clic per modificare il titolo"/>
          <p:cNvSpPr txBox="1">
            <a:spLocks noGrp="1"/>
          </p:cNvSpPr>
          <p:nvPr>
            <p:ph type="title" hasCustomPrompt="1"/>
          </p:nvPr>
        </p:nvSpPr>
        <p:spPr>
          <a:prstGeom prst="rect">
            <a:avLst/>
          </a:prstGeom>
        </p:spPr>
        <p:txBody>
          <a:bodyPr/>
          <a:lstStyle/>
          <a:p>
            <a:r>
              <a:t>Fare clic per modificare il titolo</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 name="Segnaposto testo 2"/>
          <p:cNvSpPr>
            <a:spLocks noGrp="1"/>
          </p:cNvSpPr>
          <p:nvPr>
            <p:ph type="body" sz="quarter" idx="21" hasCustomPrompt="1"/>
          </p:nvPr>
        </p:nvSpPr>
        <p:spPr>
          <a:xfrm>
            <a:off x="609600" y="1046087"/>
            <a:ext cx="10972801" cy="391236"/>
          </a:xfrm>
          <a:prstGeom prst="rect">
            <a:avLst/>
          </a:prstGeom>
        </p:spPr>
        <p:txBody>
          <a:bodyPr anchor="b"/>
          <a:lstStyle>
            <a:lvl1pPr algn="ctr" defTabSz="484049">
              <a:defRPr sz="2136" b="1">
                <a:solidFill>
                  <a:srgbClr val="004F9E"/>
                </a:solidFill>
                <a:latin typeface="Century Gothic"/>
                <a:ea typeface="Century Gothic"/>
                <a:cs typeface="Century Gothic"/>
                <a:sym typeface="Century Gothic"/>
              </a:defRPr>
            </a:lvl1pPr>
          </a:lstStyle>
          <a:p>
            <a:r>
              <a:t>Fare clic per modificare il sottotitolo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0"/>
          <p:cNvSpPr/>
          <p:nvPr/>
        </p:nvSpPr>
        <p:spPr>
          <a:xfrm>
            <a:off x="12118106" y="0"/>
            <a:ext cx="86209" cy="3236979"/>
          </a:xfrm>
          <a:prstGeom prst="rect">
            <a:avLst/>
          </a:prstGeom>
          <a:solidFill>
            <a:srgbClr val="00A5CD"/>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pic>
        <p:nvPicPr>
          <p:cNvPr id="3" name="Image 194415900" descr="Image 194415900"/>
          <p:cNvPicPr>
            <a:picLocks noChangeAspect="1"/>
          </p:cNvPicPr>
          <p:nvPr/>
        </p:nvPicPr>
        <p:blipFill>
          <a:blip r:embed="rId4"/>
          <a:stretch>
            <a:fillRect/>
          </a:stretch>
        </p:blipFill>
        <p:spPr>
          <a:xfrm>
            <a:off x="10679245" y="6034652"/>
            <a:ext cx="1280487" cy="659454"/>
          </a:xfrm>
          <a:prstGeom prst="rect">
            <a:avLst/>
          </a:prstGeom>
          <a:ln w="12700">
            <a:miter lim="400000"/>
          </a:ln>
        </p:spPr>
      </p:pic>
      <p:pic>
        <p:nvPicPr>
          <p:cNvPr id="4" name="Immagine 4" descr="Immagine 4"/>
          <p:cNvPicPr>
            <a:picLocks noChangeAspect="1"/>
          </p:cNvPicPr>
          <p:nvPr/>
        </p:nvPicPr>
        <p:blipFill>
          <a:blip r:embed="rId5"/>
          <a:stretch>
            <a:fillRect/>
          </a:stretch>
        </p:blipFill>
        <p:spPr>
          <a:xfrm>
            <a:off x="264459" y="6030764"/>
            <a:ext cx="2059846" cy="663342"/>
          </a:xfrm>
          <a:prstGeom prst="rect">
            <a:avLst/>
          </a:prstGeom>
          <a:ln w="12700">
            <a:miter lim="400000"/>
          </a:ln>
        </p:spPr>
      </p:pic>
      <p:sp>
        <p:nvSpPr>
          <p:cNvPr id="5" name="Body Level One…"/>
          <p:cNvSpPr txBox="1">
            <a:spLocks noGrp="1"/>
          </p:cNvSpPr>
          <p:nvPr>
            <p:ph type="body" idx="1" hasCustomPrompt="1"/>
          </p:nvPr>
        </p:nvSpPr>
        <p:spPr>
          <a:xfrm>
            <a:off x="609600" y="1652766"/>
            <a:ext cx="10972800" cy="4351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normAutofit/>
          </a:bodyPr>
          <a:lstStyle/>
          <a:p>
            <a:r>
              <a:t>Fare clic per modificare gli stili del testo dello schema o inserire un elemento</a:t>
            </a:r>
          </a:p>
          <a:p>
            <a:pPr lvl="1"/>
            <a:endParaRPr/>
          </a:p>
          <a:p>
            <a:pPr lvl="2"/>
            <a:endParaRPr/>
          </a:p>
          <a:p>
            <a:pPr lvl="3"/>
            <a:endParaRPr/>
          </a:p>
          <a:p>
            <a:pPr lvl="4"/>
            <a:endParaRPr/>
          </a:p>
        </p:txBody>
      </p:sp>
      <p:sp>
        <p:nvSpPr>
          <p:cNvPr id="6" name="Fare clic per modificare il titolo"/>
          <p:cNvSpPr txBox="1">
            <a:spLocks noGrp="1"/>
          </p:cNvSpPr>
          <p:nvPr>
            <p:ph type="title" hasCustomPrompt="1"/>
          </p:nvPr>
        </p:nvSpPr>
        <p:spPr>
          <a:xfrm>
            <a:off x="599415" y="258395"/>
            <a:ext cx="10972800" cy="67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nchor="ctr">
            <a:normAutofit/>
          </a:bodyPr>
          <a:lstStyle/>
          <a:p>
            <a:r>
              <a:t>Fare clic per modificare il titolo</a:t>
            </a:r>
          </a:p>
        </p:txBody>
      </p:sp>
      <p:sp>
        <p:nvSpPr>
          <p:cNvPr id="7" name="Slide Number"/>
          <p:cNvSpPr txBox="1">
            <a:spLocks noGrp="1"/>
          </p:cNvSpPr>
          <p:nvPr>
            <p:ph type="sldNum" sz="quarter" idx="2"/>
          </p:nvPr>
        </p:nvSpPr>
        <p:spPr>
          <a:xfrm>
            <a:off x="11513533" y="154283"/>
            <a:ext cx="269201" cy="274768"/>
          </a:xfrm>
          <a:prstGeom prst="rect">
            <a:avLst/>
          </a:prstGeom>
          <a:ln w="12700">
            <a:miter lim="400000"/>
          </a:ln>
        </p:spPr>
        <p:txBody>
          <a:bodyPr wrap="none" lIns="35783" tIns="35783" rIns="35783" bIns="35783">
            <a:spAutoFit/>
          </a:bodyPr>
          <a:lstStyle>
            <a:lvl1pPr>
              <a:defRPr sz="1300" b="1">
                <a:solidFill>
                  <a:schemeClr val="accent1"/>
                </a:solidFill>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1pPr>
      <a:lvl2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2pPr>
      <a:lvl3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3pPr>
      <a:lvl4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4pPr>
      <a:lvl5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5pPr>
      <a:lvl6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6pPr>
      <a:lvl7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7pPr>
      <a:lvl8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8pPr>
      <a:lvl9pPr marL="0" marR="0" indent="0" algn="ctr" defTabSz="407895" rtl="0"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9pPr>
    </p:titleStyle>
    <p:bodyStyle>
      <a:lvl1pPr marL="0" marR="0" indent="0" algn="l" defTabSz="543876" latinLnBrk="0">
        <a:lnSpc>
          <a:spcPct val="100000"/>
        </a:lnSpc>
        <a:spcBef>
          <a:spcPts val="500"/>
        </a:spcBef>
        <a:spcAft>
          <a:spcPts val="0"/>
        </a:spcAft>
        <a:buClrTx/>
        <a:buSzTx/>
        <a:buFontTx/>
        <a:buNone/>
        <a:tabLst/>
        <a:defRPr sz="2400" b="0" i="0" u="none" strike="noStrike" cap="none" spc="0" baseline="0">
          <a:solidFill>
            <a:srgbClr val="000000"/>
          </a:solidFill>
          <a:uFillTx/>
          <a:latin typeface="Tw Cen MT"/>
          <a:ea typeface="Tw Cen MT"/>
          <a:cs typeface="Tw Cen MT"/>
          <a:sym typeface="Tw Cen MT"/>
        </a:defRPr>
      </a:lvl1pPr>
      <a:lvl2pPr marL="292677" marR="0" indent="-292677"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2pPr>
      <a:lvl3pPr marL="623968" marR="0" indent="-33598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3pPr>
      <a:lvl4pPr marL="628121" marR="0" indent="-3598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4pPr>
      <a:lvl5pPr marL="592137" marR="0" indent="-323849"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5pPr>
      <a:lvl6pPr marL="2991309"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6pPr>
      <a:lvl7pPr marL="3535184"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7pPr>
      <a:lvl8pPr marL="4079056"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8pPr>
      <a:lvl9pPr marL="4622934"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9pPr>
    </p:bodyStyle>
    <p:otherStyle>
      <a:lvl1pPr marL="0" marR="0" indent="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1pPr>
      <a:lvl2pPr marL="0" marR="0" indent="4572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2pPr>
      <a:lvl3pPr marL="0" marR="0" indent="9144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3pPr>
      <a:lvl4pPr marL="0" marR="0" indent="13716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4pPr>
      <a:lvl5pPr marL="0" marR="0" indent="18288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5pPr>
      <a:lvl6pPr marL="0" marR="0" indent="22860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6pPr>
      <a:lvl7pPr marL="0" marR="0" indent="27432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7pPr>
      <a:lvl8pPr marL="0" marR="0" indent="32004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8pPr>
      <a:lvl9pPr marL="0" marR="0" indent="3657600" algn="l" defTabSz="914400" rtl="0" latinLnBrk="0">
        <a:lnSpc>
          <a:spcPct val="100000"/>
        </a:lnSpc>
        <a:spcBef>
          <a:spcPts val="0"/>
        </a:spcBef>
        <a:spcAft>
          <a:spcPts val="0"/>
        </a:spcAft>
        <a:buClrTx/>
        <a:buSzTx/>
        <a:buFontTx/>
        <a:buNone/>
        <a:tabLst/>
        <a:defRPr sz="1300" b="1"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olo 6"/>
          <p:cNvSpPr txBox="1">
            <a:spLocks noGrp="1"/>
          </p:cNvSpPr>
          <p:nvPr>
            <p:ph type="ctrTitle"/>
          </p:nvPr>
        </p:nvSpPr>
        <p:spPr>
          <a:xfrm>
            <a:off x="963083" y="2377612"/>
            <a:ext cx="10872163" cy="1362076"/>
          </a:xfrm>
          <a:prstGeom prst="rect">
            <a:avLst/>
          </a:prstGeom>
        </p:spPr>
        <p:txBody>
          <a:bodyPr/>
          <a:lstStyle/>
          <a:p>
            <a:pPr defTabSz="261060">
              <a:defRPr sz="1583">
                <a:solidFill>
                  <a:srgbClr val="002060"/>
                </a:solidFill>
                <a:effectLst/>
              </a:defRPr>
            </a:pPr>
            <a:r>
              <a:t>STAN4SWAP</a:t>
            </a:r>
            <a:r>
              <a:rPr>
                <a:solidFill>
                  <a:srgbClr val="000000"/>
                </a:solidFill>
              </a:rPr>
              <a:t> </a:t>
            </a:r>
            <a:br>
              <a:rPr>
                <a:solidFill>
                  <a:srgbClr val="000000"/>
                </a:solidFill>
              </a:rPr>
            </a:br>
            <a:br>
              <a:rPr>
                <a:solidFill>
                  <a:srgbClr val="000000"/>
                </a:solidFill>
              </a:rPr>
            </a:br>
            <a:r>
              <a:rPr>
                <a:solidFill>
                  <a:srgbClr val="000000"/>
                </a:solidFill>
              </a:rPr>
              <a:t>Stakeholders’ Workshop </a:t>
            </a:r>
            <a:br>
              <a:rPr>
                <a:solidFill>
                  <a:srgbClr val="000000"/>
                </a:solidFill>
              </a:rPr>
            </a:br>
            <a:r>
              <a:rPr sz="1152"/>
              <a:t>“</a:t>
            </a:r>
            <a:r>
              <a:rPr sz="1152" cap="none"/>
              <a:t>Swappable Battery Systems: </a:t>
            </a:r>
            <a:br>
              <a:rPr sz="1152" cap="none"/>
            </a:br>
            <a:r>
              <a:rPr sz="1152" cap="none"/>
              <a:t>A Clean Revolution for European Urban Mobility?</a:t>
            </a:r>
            <a:r>
              <a:rPr sz="1152"/>
              <a:t>”</a:t>
            </a:r>
            <a:br>
              <a:rPr sz="1152"/>
            </a:br>
            <a:endParaRPr sz="1152"/>
          </a:p>
        </p:txBody>
      </p:sp>
      <p:sp>
        <p:nvSpPr>
          <p:cNvPr id="38" name="Segnaposto testo 7"/>
          <p:cNvSpPr txBox="1">
            <a:spLocks noGrp="1"/>
          </p:cNvSpPr>
          <p:nvPr>
            <p:ph type="subTitle" sz="quarter" idx="1"/>
          </p:nvPr>
        </p:nvSpPr>
        <p:spPr>
          <a:xfrm>
            <a:off x="963083" y="4045191"/>
            <a:ext cx="10386605" cy="1362075"/>
          </a:xfrm>
          <a:prstGeom prst="rect">
            <a:avLst/>
          </a:prstGeom>
        </p:spPr>
        <p:txBody>
          <a:bodyPr/>
          <a:lstStyle/>
          <a:p>
            <a:pPr>
              <a:defRPr>
                <a:solidFill>
                  <a:srgbClr val="FF0000"/>
                </a:solidFill>
              </a:defRPr>
            </a:pPr>
            <a:r>
              <a:t>06 October 2025</a:t>
            </a:r>
          </a:p>
          <a:p>
            <a:endParaRPr/>
          </a:p>
          <a:p>
            <a:pPr>
              <a:defRPr>
                <a:solidFill>
                  <a:srgbClr val="002060"/>
                </a:solidFill>
              </a:defRPr>
            </a:pPr>
            <a:r>
              <a:t>AGENDA </a:t>
            </a:r>
          </a:p>
        </p:txBody>
      </p:sp>
      <p:pic>
        <p:nvPicPr>
          <p:cNvPr id="39" name="Image 194415900" descr="Image 194415900"/>
          <p:cNvPicPr>
            <a:picLocks noChangeAspect="1"/>
          </p:cNvPicPr>
          <p:nvPr/>
        </p:nvPicPr>
        <p:blipFill>
          <a:blip r:embed="rId2"/>
          <a:stretch>
            <a:fillRect/>
          </a:stretch>
        </p:blipFill>
        <p:spPr>
          <a:xfrm>
            <a:off x="9211540" y="291087"/>
            <a:ext cx="2583508" cy="1330514"/>
          </a:xfrm>
          <a:prstGeom prst="rect">
            <a:avLst/>
          </a:prstGeom>
          <a:ln w="12700">
            <a:miter lim="400000"/>
          </a:ln>
        </p:spPr>
      </p:pic>
      <p:pic>
        <p:nvPicPr>
          <p:cNvPr id="40" name="Immagine 4" descr="Immagine 4"/>
          <p:cNvPicPr>
            <a:picLocks noChangeAspect="1"/>
          </p:cNvPicPr>
          <p:nvPr/>
        </p:nvPicPr>
        <p:blipFill>
          <a:blip r:embed="rId3"/>
          <a:stretch>
            <a:fillRect/>
          </a:stretch>
        </p:blipFill>
        <p:spPr>
          <a:xfrm>
            <a:off x="656551" y="5990390"/>
            <a:ext cx="1951567" cy="628472"/>
          </a:xfrm>
          <a:prstGeom prst="rect">
            <a:avLst/>
          </a:prstGeom>
          <a:ln w="12700">
            <a:miter lim="400000"/>
          </a:ln>
        </p:spPr>
      </p:pic>
      <p:sp>
        <p:nvSpPr>
          <p:cNvPr id="41" name="Segnaposto piè di pagina 16"/>
          <p:cNvSpPr txBox="1"/>
          <p:nvPr/>
        </p:nvSpPr>
        <p:spPr>
          <a:xfrm>
            <a:off x="2893400" y="5990390"/>
            <a:ext cx="8786568"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Screenshot 2025-10-05 at 21.59.12.png" descr="Screenshot 2025-10-05 at 21.59.12.png"/>
          <p:cNvPicPr>
            <a:picLocks noChangeAspect="1"/>
          </p:cNvPicPr>
          <p:nvPr/>
        </p:nvPicPr>
        <p:blipFill>
          <a:blip r:embed="rId2"/>
          <a:stretch>
            <a:fillRect/>
          </a:stretch>
        </p:blipFill>
        <p:spPr>
          <a:xfrm>
            <a:off x="5039009" y="1433943"/>
            <a:ext cx="7620001" cy="4286251"/>
          </a:xfrm>
          <a:prstGeom prst="rect">
            <a:avLst/>
          </a:prstGeom>
          <a:ln w="12700">
            <a:miter lim="400000"/>
          </a:ln>
        </p:spPr>
      </p:pic>
      <p:sp>
        <p:nvSpPr>
          <p:cNvPr id="44" name="Segnaposto numero diapositiva 3"/>
          <p:cNvSpPr txBox="1">
            <a:spLocks noGrp="1"/>
          </p:cNvSpPr>
          <p:nvPr>
            <p:ph type="sldNum" sz="quarter" idx="2"/>
          </p:nvPr>
        </p:nvSpPr>
        <p:spPr>
          <a:xfrm>
            <a:off x="11513533" y="154283"/>
            <a:ext cx="176735" cy="2747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pic>
        <p:nvPicPr>
          <p:cNvPr id="45" name="Image 5" descr="Image 5"/>
          <p:cNvPicPr>
            <a:picLocks noChangeAspect="1"/>
          </p:cNvPicPr>
          <p:nvPr/>
        </p:nvPicPr>
        <p:blipFill>
          <a:blip r:embed="rId3"/>
          <a:stretch>
            <a:fillRect/>
          </a:stretch>
        </p:blipFill>
        <p:spPr>
          <a:xfrm>
            <a:off x="294422" y="233795"/>
            <a:ext cx="5486400" cy="5486399"/>
          </a:xfrm>
          <a:prstGeom prst="rect">
            <a:avLst/>
          </a:prstGeom>
          <a:ln w="12700">
            <a:miter lim="400000"/>
          </a:ln>
        </p:spPr>
      </p:pic>
      <p:sp>
        <p:nvSpPr>
          <p:cNvPr id="46" name="Segnaposto piè di pagina 16"/>
          <p:cNvSpPr txBox="1"/>
          <p:nvPr/>
        </p:nvSpPr>
        <p:spPr>
          <a:xfrm>
            <a:off x="2384247" y="6088819"/>
            <a:ext cx="8137133"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47" name="Titolo 2"/>
          <p:cNvSpPr txBox="1">
            <a:spLocks noGrp="1"/>
          </p:cNvSpPr>
          <p:nvPr>
            <p:ph type="title"/>
          </p:nvPr>
        </p:nvSpPr>
        <p:spPr>
          <a:xfrm>
            <a:off x="6188317" y="533126"/>
            <a:ext cx="5131172" cy="672077"/>
          </a:xfrm>
          <a:prstGeom prst="rect">
            <a:avLst/>
          </a:prstGeom>
          <a:solidFill>
            <a:srgbClr val="E3F9FC"/>
          </a:solidFill>
        </p:spPr>
        <p:txBody>
          <a:bodyPr/>
          <a:lstStyle>
            <a:lvl1pPr>
              <a:defRPr sz="2800">
                <a:latin typeface="Tw Cen MT"/>
                <a:ea typeface="Tw Cen MT"/>
                <a:cs typeface="Tw Cen MT"/>
                <a:sym typeface="Tw Cen MT"/>
              </a:defRPr>
            </a:lvl1pPr>
          </a:lstStyle>
          <a:p>
            <a:pPr>
              <a:defRPr>
                <a:effectLst/>
              </a:defRPr>
            </a:pPr>
            <a:r>
              <a:t>Agenda</a:t>
            </a:r>
          </a:p>
        </p:txBody>
      </p:sp>
      <p:sp>
        <p:nvSpPr>
          <p:cNvPr id="48" name="ZoneTexte 2"/>
          <p:cNvSpPr txBox="1"/>
          <p:nvPr/>
        </p:nvSpPr>
        <p:spPr>
          <a:xfrm>
            <a:off x="1594090" y="2279945"/>
            <a:ext cx="1403312" cy="431018"/>
          </a:xfrm>
          <a:prstGeom prst="rect">
            <a:avLst/>
          </a:prstGeom>
          <a:solidFill>
            <a:srgbClr val="E3F9F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800"/>
            </a:pPr>
            <a:r>
              <a:t>06 October 2025, 9:30-12:30</a:t>
            </a:r>
          </a:p>
          <a:p>
            <a:pPr>
              <a:defRPr sz="800"/>
            </a:pPr>
            <a:endParaRPr/>
          </a:p>
          <a:p>
            <a:pPr>
              <a:defRPr sz="800"/>
            </a:pPr>
            <a:r>
              <a:t>Online, remember to register</a:t>
            </a:r>
          </a:p>
        </p:txBody>
      </p:sp>
      <p:sp>
        <p:nvSpPr>
          <p:cNvPr id="49" name="Rectangle"/>
          <p:cNvSpPr/>
          <p:nvPr/>
        </p:nvSpPr>
        <p:spPr>
          <a:xfrm>
            <a:off x="6049790" y="3213100"/>
            <a:ext cx="5028997" cy="203201"/>
          </a:xfrm>
          <a:prstGeom prst="rect">
            <a:avLst/>
          </a:prstGeom>
          <a:ln w="38100">
            <a:solidFill>
              <a:schemeClr val="accent2"/>
            </a:solidFill>
          </a:ln>
          <a:effectLst>
            <a:outerShdw blurRad="228600" dir="1320000" rotWithShape="0">
              <a:srgbClr val="000000">
                <a:alpha val="70000"/>
              </a:srgbClr>
            </a:outerShdw>
          </a:effectLst>
        </p:spPr>
        <p:txBody>
          <a:bodyPr lIns="34290" tIns="34290" rIns="34290" bIns="34290"/>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194415900" descr="Image 194415900"/>
          <p:cNvPicPr>
            <a:picLocks noChangeAspect="1"/>
          </p:cNvPicPr>
          <p:nvPr/>
        </p:nvPicPr>
        <p:blipFill>
          <a:blip r:embed="rId2"/>
          <a:stretch>
            <a:fillRect/>
          </a:stretch>
        </p:blipFill>
        <p:spPr>
          <a:xfrm>
            <a:off x="9211540" y="291087"/>
            <a:ext cx="2583508" cy="1330514"/>
          </a:xfrm>
          <a:prstGeom prst="rect">
            <a:avLst/>
          </a:prstGeom>
          <a:ln w="12700">
            <a:miter lim="400000"/>
          </a:ln>
        </p:spPr>
      </p:pic>
      <p:pic>
        <p:nvPicPr>
          <p:cNvPr id="52" name="Immagine 4" descr="Immagine 4"/>
          <p:cNvPicPr>
            <a:picLocks noChangeAspect="1"/>
          </p:cNvPicPr>
          <p:nvPr/>
        </p:nvPicPr>
        <p:blipFill>
          <a:blip r:embed="rId3"/>
          <a:stretch>
            <a:fillRect/>
          </a:stretch>
        </p:blipFill>
        <p:spPr>
          <a:xfrm>
            <a:off x="656551" y="5990390"/>
            <a:ext cx="1951567" cy="628472"/>
          </a:xfrm>
          <a:prstGeom prst="rect">
            <a:avLst/>
          </a:prstGeom>
          <a:ln w="12700">
            <a:miter lim="400000"/>
          </a:ln>
        </p:spPr>
      </p:pic>
      <p:pic>
        <p:nvPicPr>
          <p:cNvPr id="53" name="Image 10" descr="Image 10"/>
          <p:cNvPicPr>
            <a:picLocks noChangeAspect="1"/>
          </p:cNvPicPr>
          <p:nvPr/>
        </p:nvPicPr>
        <p:blipFill>
          <a:blip r:embed="rId4"/>
          <a:stretch>
            <a:fillRect/>
          </a:stretch>
        </p:blipFill>
        <p:spPr>
          <a:xfrm>
            <a:off x="65822" y="2332758"/>
            <a:ext cx="2286001" cy="2286001"/>
          </a:xfrm>
          <a:prstGeom prst="rect">
            <a:avLst/>
          </a:prstGeom>
          <a:ln w="12700">
            <a:miter lim="400000"/>
          </a:ln>
        </p:spPr>
      </p:pic>
      <p:sp>
        <p:nvSpPr>
          <p:cNvPr id="54" name="Segnaposto piè di pagina 16"/>
          <p:cNvSpPr txBox="1"/>
          <p:nvPr/>
        </p:nvSpPr>
        <p:spPr>
          <a:xfrm>
            <a:off x="2815470" y="6099209"/>
            <a:ext cx="8137133"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55" name="TextBox 5"/>
          <p:cNvSpPr txBox="1"/>
          <p:nvPr/>
        </p:nvSpPr>
        <p:spPr>
          <a:xfrm>
            <a:off x="3093720" y="3245718"/>
            <a:ext cx="8819804" cy="63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215968"/>
                </a:solidFill>
                <a:latin typeface="Tw Cen MT"/>
                <a:ea typeface="Tw Cen MT"/>
                <a:cs typeface="Tw Cen MT"/>
                <a:sym typeface="Tw Cen MT"/>
              </a:defRPr>
            </a:lvl1pPr>
          </a:lstStyle>
          <a:p>
            <a:r>
              <a:t>Standardization Gaps at Vehicle level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3"/>
          <p:cNvSpPr txBox="1">
            <a:spLocks noGrp="1"/>
          </p:cNvSpPr>
          <p:nvPr>
            <p:ph type="sldNum" sz="quarter" idx="2"/>
          </p:nvPr>
        </p:nvSpPr>
        <p:spPr>
          <a:xfrm>
            <a:off x="11513533" y="154283"/>
            <a:ext cx="176735" cy="2747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58" name="Segnaposto contenuto 1"/>
          <p:cNvSpPr txBox="1">
            <a:spLocks noGrp="1"/>
          </p:cNvSpPr>
          <p:nvPr>
            <p:ph type="body" sz="half" idx="1"/>
          </p:nvPr>
        </p:nvSpPr>
        <p:spPr>
          <a:xfrm>
            <a:off x="601439" y="1682696"/>
            <a:ext cx="7163311" cy="4351957"/>
          </a:xfrm>
          <a:prstGeom prst="rect">
            <a:avLst/>
          </a:prstGeom>
        </p:spPr>
        <p:txBody>
          <a:bodyPr>
            <a:normAutofit lnSpcReduction="10000"/>
          </a:bodyPr>
          <a:lstStyle/>
          <a:p>
            <a:pPr algn="just" defTabSz="511243">
              <a:spcBef>
                <a:spcPts val="400"/>
              </a:spcBef>
              <a:defRPr sz="2068" b="1"/>
            </a:pPr>
            <a:r>
              <a:rPr dirty="0"/>
              <a:t>The ideal: universal swappable battery (for a vehicle class)</a:t>
            </a:r>
            <a:r>
              <a:rPr b="0" dirty="0"/>
              <a:t>			</a:t>
            </a:r>
            <a:endParaRPr sz="1692" dirty="0"/>
          </a:p>
          <a:p>
            <a:pPr algn="just" defTabSz="511243">
              <a:spcBef>
                <a:spcPts val="400"/>
              </a:spcBef>
              <a:defRPr sz="1692" b="1"/>
            </a:pPr>
            <a:r>
              <a:rPr dirty="0"/>
              <a:t>One battery type for several vehicle types</a:t>
            </a:r>
          </a:p>
          <a:p>
            <a:pPr marL="322325" indent="-322325" algn="just" defTabSz="511243">
              <a:spcBef>
                <a:spcPts val="400"/>
              </a:spcBef>
              <a:buSzPct val="100000"/>
              <a:buFont typeface="Arial"/>
              <a:buChar char="•"/>
              <a:defRPr sz="1692"/>
            </a:pPr>
            <a:r>
              <a:rPr dirty="0"/>
              <a:t>Mechanical</a:t>
            </a:r>
          </a:p>
          <a:p>
            <a:pPr marL="593031" lvl="2" indent="-322325" algn="just" defTabSz="511243">
              <a:spcBef>
                <a:spcPts val="400"/>
              </a:spcBef>
              <a:buFont typeface="Arial"/>
              <a:defRPr sz="1692"/>
            </a:pPr>
            <a:r>
              <a:rPr dirty="0"/>
              <a:t>definition of physical dimensions</a:t>
            </a:r>
          </a:p>
          <a:p>
            <a:pPr marL="322325" lvl="1" indent="-322325" algn="just" defTabSz="511243">
              <a:spcBef>
                <a:spcPts val="400"/>
              </a:spcBef>
              <a:buFont typeface="Arial"/>
              <a:buChar char="•"/>
              <a:defRPr sz="1692"/>
            </a:pPr>
            <a:r>
              <a:rPr dirty="0"/>
              <a:t>Electrical </a:t>
            </a:r>
          </a:p>
          <a:p>
            <a:pPr marL="593031" lvl="2" indent="-322325" algn="just" defTabSz="511243">
              <a:spcBef>
                <a:spcPts val="400"/>
              </a:spcBef>
              <a:buFont typeface="Arial"/>
              <a:defRPr sz="1692"/>
            </a:pPr>
            <a:r>
              <a:rPr dirty="0"/>
              <a:t>definition of electrical requirements</a:t>
            </a:r>
          </a:p>
          <a:p>
            <a:pPr marL="322325" lvl="1" indent="-322325" algn="just" defTabSz="511243">
              <a:spcBef>
                <a:spcPts val="400"/>
              </a:spcBef>
              <a:buFont typeface="Arial"/>
              <a:buChar char="•"/>
              <a:defRPr sz="1692"/>
            </a:pPr>
            <a:r>
              <a:rPr dirty="0"/>
              <a:t>Interface</a:t>
            </a:r>
          </a:p>
          <a:p>
            <a:pPr marL="593031" lvl="2" indent="-322325" algn="just" defTabSz="511243">
              <a:spcBef>
                <a:spcPts val="400"/>
              </a:spcBef>
              <a:buFont typeface="Arial"/>
              <a:defRPr sz="1692"/>
            </a:pPr>
            <a:r>
              <a:rPr dirty="0"/>
              <a:t>definition of connector requirements</a:t>
            </a:r>
          </a:p>
          <a:p>
            <a:pPr marL="593031" lvl="2" indent="-322325" algn="just" defTabSz="511243">
              <a:spcBef>
                <a:spcPts val="400"/>
              </a:spcBef>
              <a:buFont typeface="Arial"/>
              <a:defRPr sz="1692"/>
            </a:pPr>
            <a:r>
              <a:rPr dirty="0"/>
              <a:t>definition of vehicle &lt;&gt; battery communications</a:t>
            </a:r>
          </a:p>
          <a:p>
            <a:pPr marL="593031" lvl="2" indent="-322325" algn="just" defTabSz="511243">
              <a:spcBef>
                <a:spcPts val="400"/>
              </a:spcBef>
              <a:buFont typeface="Arial"/>
              <a:defRPr sz="1692"/>
            </a:pPr>
            <a:endParaRPr dirty="0"/>
          </a:p>
          <a:p>
            <a:pPr marL="322325" lvl="1" indent="-322325" algn="just" defTabSz="511243">
              <a:spcBef>
                <a:spcPts val="400"/>
              </a:spcBef>
              <a:buFont typeface="Arial"/>
              <a:buChar char="•"/>
              <a:defRPr sz="1692"/>
            </a:pPr>
            <a:r>
              <a:rPr dirty="0"/>
              <a:t>Interested committees</a:t>
            </a:r>
          </a:p>
          <a:p>
            <a:pPr marL="593031" lvl="2" indent="-322325" algn="just" defTabSz="511243">
              <a:spcBef>
                <a:spcPts val="400"/>
              </a:spcBef>
              <a:buFont typeface="Arial"/>
              <a:defRPr sz="1692"/>
            </a:pPr>
            <a:r>
              <a:rPr dirty="0"/>
              <a:t>CEN TC301</a:t>
            </a:r>
          </a:p>
          <a:p>
            <a:pPr marL="593031" lvl="2" indent="-322325" algn="just" defTabSz="511243">
              <a:spcBef>
                <a:spcPts val="400"/>
              </a:spcBef>
              <a:buFont typeface="Arial"/>
              <a:defRPr sz="1692"/>
            </a:pPr>
            <a:r>
              <a:rPr dirty="0"/>
              <a:t>ISO TC22 SC38</a:t>
            </a:r>
          </a:p>
          <a:p>
            <a:pPr marL="322325" lvl="1" indent="-322325" algn="just" defTabSz="511243">
              <a:spcBef>
                <a:spcPts val="400"/>
              </a:spcBef>
              <a:buFont typeface="Arial"/>
              <a:buChar char="•"/>
              <a:defRPr sz="1692"/>
            </a:pPr>
            <a:r>
              <a:rPr dirty="0"/>
              <a:t>Regulatory aspects: </a:t>
            </a:r>
            <a:r>
              <a:rPr dirty="0" err="1"/>
              <a:t>BattR</a:t>
            </a:r>
            <a:r>
              <a:rPr dirty="0"/>
              <a:t>, AFIR</a:t>
            </a:r>
          </a:p>
        </p:txBody>
      </p:sp>
      <p:sp>
        <p:nvSpPr>
          <p:cNvPr id="59" name="Titolo 2"/>
          <p:cNvSpPr txBox="1">
            <a:spLocks noGrp="1"/>
          </p:cNvSpPr>
          <p:nvPr>
            <p:ph type="title"/>
          </p:nvPr>
        </p:nvSpPr>
        <p:spPr>
          <a:xfrm>
            <a:off x="661568" y="291666"/>
            <a:ext cx="11298164" cy="1296929"/>
          </a:xfrm>
          <a:prstGeom prst="rect">
            <a:avLst/>
          </a:prstGeom>
        </p:spPr>
        <p:txBody>
          <a:bodyPr/>
          <a:lstStyle/>
          <a:p>
            <a:pPr>
              <a:defRPr sz="2800"/>
            </a:pPr>
            <a:r>
              <a:t>Vehicle standardization gaps:</a:t>
            </a:r>
            <a:br/>
            <a:r>
              <a:t>The Swappable battery</a:t>
            </a:r>
          </a:p>
        </p:txBody>
      </p:sp>
      <p:sp>
        <p:nvSpPr>
          <p:cNvPr id="60" name="Segnaposto piè di pagina 16"/>
          <p:cNvSpPr txBox="1"/>
          <p:nvPr/>
        </p:nvSpPr>
        <p:spPr>
          <a:xfrm>
            <a:off x="2384247" y="6088819"/>
            <a:ext cx="8137133"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pic>
        <p:nvPicPr>
          <p:cNvPr id="61" name="Image 10" descr="Image 10"/>
          <p:cNvPicPr>
            <a:picLocks noChangeAspect="1"/>
          </p:cNvPicPr>
          <p:nvPr/>
        </p:nvPicPr>
        <p:blipFill>
          <a:blip r:embed="rId2"/>
          <a:stretch>
            <a:fillRect/>
          </a:stretch>
        </p:blipFill>
        <p:spPr>
          <a:xfrm>
            <a:off x="8149731" y="1752495"/>
            <a:ext cx="3810001" cy="3810001"/>
          </a:xfrm>
          <a:prstGeom prst="rect">
            <a:avLst/>
          </a:prstGeom>
          <a:ln w="12700">
            <a:miter lim="400000"/>
          </a:ln>
        </p:spPr>
      </p:pic>
      <p:sp>
        <p:nvSpPr>
          <p:cNvPr id="62" name="Double Arrow"/>
          <p:cNvSpPr/>
          <p:nvPr/>
        </p:nvSpPr>
        <p:spPr>
          <a:xfrm rot="960000">
            <a:off x="9537268" y="4585926"/>
            <a:ext cx="1270001" cy="317501"/>
          </a:xfrm>
          <a:prstGeom prst="leftRightArrow">
            <a:avLst>
              <a:gd name="adj1" fmla="val 32000"/>
              <a:gd name="adj2" fmla="val 176000"/>
            </a:avLst>
          </a:prstGeom>
          <a:solidFill>
            <a:srgbClr val="FF2600"/>
          </a:solidFill>
          <a:ln w="25400">
            <a:solidFill>
              <a:schemeClr val="accent1"/>
            </a:solidFill>
          </a:ln>
          <a:effectLst>
            <a:outerShdw blurRad="228600" dir="1320000" rotWithShape="0">
              <a:srgbClr val="000000">
                <a:alpha val="70000"/>
              </a:srgbClr>
            </a:outerShdw>
          </a:effectLst>
        </p:spPr>
        <p:txBody>
          <a:bodyPr lIns="34290" tIns="34290" rIns="34290" bIns="34290"/>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egnaposto numero diapositiva 3"/>
          <p:cNvSpPr txBox="1">
            <a:spLocks noGrp="1"/>
          </p:cNvSpPr>
          <p:nvPr>
            <p:ph type="sldNum" sz="quarter" idx="2"/>
          </p:nvPr>
        </p:nvSpPr>
        <p:spPr>
          <a:xfrm>
            <a:off x="11513533" y="154283"/>
            <a:ext cx="176735" cy="2747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65" name="Segnaposto contenuto 1"/>
          <p:cNvSpPr txBox="1">
            <a:spLocks noGrp="1"/>
          </p:cNvSpPr>
          <p:nvPr>
            <p:ph type="body" sz="half" idx="1"/>
          </p:nvPr>
        </p:nvSpPr>
        <p:spPr>
          <a:xfrm>
            <a:off x="601439" y="1682696"/>
            <a:ext cx="7163311" cy="4351957"/>
          </a:xfrm>
          <a:prstGeom prst="rect">
            <a:avLst/>
          </a:prstGeom>
        </p:spPr>
        <p:txBody>
          <a:bodyPr/>
          <a:lstStyle/>
          <a:p>
            <a:pPr algn="just">
              <a:defRPr sz="2200" b="1"/>
            </a:pPr>
            <a:r>
              <a:rPr dirty="0"/>
              <a:t>Whole vehicle type approval “WVTA”</a:t>
            </a:r>
            <a:endParaRPr sz="1800" dirty="0"/>
          </a:p>
          <a:p>
            <a:pPr marL="342900" indent="-342900" algn="just">
              <a:spcBef>
                <a:spcPts val="400"/>
              </a:spcBef>
              <a:buSzPct val="100000"/>
              <a:buFont typeface="Arial"/>
              <a:buChar char="•"/>
              <a:defRPr sz="1800"/>
            </a:pPr>
            <a:r>
              <a:rPr b="1" dirty="0"/>
              <a:t>Including the battery?</a:t>
            </a:r>
          </a:p>
          <a:p>
            <a:pPr marL="342900" indent="-342900" algn="just">
              <a:spcBef>
                <a:spcPts val="400"/>
              </a:spcBef>
              <a:buSzPct val="100000"/>
              <a:buFont typeface="Arial"/>
              <a:buChar char="•"/>
              <a:defRPr sz="1800"/>
            </a:pPr>
            <a:r>
              <a:rPr b="1" dirty="0"/>
              <a:t>Vehicle performances (for safety classification) </a:t>
            </a:r>
          </a:p>
          <a:p>
            <a:pPr marL="630884" lvl="2" indent="-342900" algn="just">
              <a:spcBef>
                <a:spcPts val="400"/>
              </a:spcBef>
              <a:buFont typeface="Arial"/>
              <a:defRPr sz="1800"/>
            </a:pPr>
            <a:r>
              <a:rPr b="1" dirty="0"/>
              <a:t>defined by drive </a:t>
            </a:r>
          </a:p>
          <a:p>
            <a:pPr marL="630884" lvl="2" indent="-342900" algn="just">
              <a:spcBef>
                <a:spcPts val="400"/>
              </a:spcBef>
              <a:buFont typeface="Arial"/>
              <a:defRPr sz="1800"/>
            </a:pPr>
            <a:r>
              <a:rPr b="1" dirty="0"/>
              <a:t>not by battery</a:t>
            </a:r>
          </a:p>
          <a:p>
            <a:pPr marL="342900" indent="-342900" algn="just">
              <a:spcBef>
                <a:spcPts val="400"/>
              </a:spcBef>
              <a:buSzPct val="100000"/>
              <a:buFont typeface="Arial"/>
              <a:buChar char="•"/>
              <a:defRPr sz="1800"/>
            </a:pPr>
            <a:r>
              <a:rPr b="1" dirty="0"/>
              <a:t>Approval without fixed battery</a:t>
            </a:r>
            <a:r>
              <a:rPr lang="nl-BE" b="1" dirty="0"/>
              <a:t>                 </a:t>
            </a:r>
            <a:br>
              <a:rPr b="1" dirty="0"/>
            </a:br>
            <a:endParaRPr b="1" dirty="0"/>
          </a:p>
          <a:p>
            <a:pPr marL="342900" indent="-342900" algn="just">
              <a:spcBef>
                <a:spcPts val="400"/>
              </a:spcBef>
              <a:buSzPct val="100000"/>
              <a:buFont typeface="Arial"/>
              <a:buChar char="•"/>
              <a:defRPr sz="1800"/>
            </a:pPr>
            <a:r>
              <a:rPr b="1" dirty="0"/>
              <a:t>Regulatory issue (168/2013)</a:t>
            </a:r>
          </a:p>
        </p:txBody>
      </p:sp>
      <p:sp>
        <p:nvSpPr>
          <p:cNvPr id="66" name="Titolo 2"/>
          <p:cNvSpPr txBox="1">
            <a:spLocks noGrp="1"/>
          </p:cNvSpPr>
          <p:nvPr>
            <p:ph type="title"/>
          </p:nvPr>
        </p:nvSpPr>
        <p:spPr>
          <a:xfrm>
            <a:off x="661568" y="291666"/>
            <a:ext cx="11298164" cy="1296929"/>
          </a:xfrm>
          <a:prstGeom prst="rect">
            <a:avLst/>
          </a:prstGeom>
        </p:spPr>
        <p:txBody>
          <a:bodyPr/>
          <a:lstStyle/>
          <a:p>
            <a:pPr>
              <a:defRPr sz="2800"/>
            </a:pPr>
            <a:r>
              <a:t>Vehicle standardization gaps:</a:t>
            </a:r>
            <a:br/>
            <a:r>
              <a:t>The Vehicle Type Approval</a:t>
            </a:r>
          </a:p>
        </p:txBody>
      </p:sp>
      <p:sp>
        <p:nvSpPr>
          <p:cNvPr id="67" name="Segnaposto piè di pagina 16"/>
          <p:cNvSpPr txBox="1"/>
          <p:nvPr/>
        </p:nvSpPr>
        <p:spPr>
          <a:xfrm>
            <a:off x="2384247" y="6088819"/>
            <a:ext cx="8137133"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pic>
        <p:nvPicPr>
          <p:cNvPr id="68" name="Image 10" descr="Image 10"/>
          <p:cNvPicPr>
            <a:picLocks noChangeAspect="1"/>
          </p:cNvPicPr>
          <p:nvPr/>
        </p:nvPicPr>
        <p:blipFill>
          <a:blip r:embed="rId2"/>
          <a:stretch>
            <a:fillRect/>
          </a:stretch>
        </p:blipFill>
        <p:spPr>
          <a:xfrm>
            <a:off x="8149731" y="1752495"/>
            <a:ext cx="3810001" cy="3810001"/>
          </a:xfrm>
          <a:prstGeom prst="rect">
            <a:avLst/>
          </a:prstGeom>
          <a:ln w="12700">
            <a:miter lim="400000"/>
          </a:ln>
        </p:spPr>
      </p:pic>
      <p:sp>
        <p:nvSpPr>
          <p:cNvPr id="69" name="Rounded Rectangle"/>
          <p:cNvSpPr/>
          <p:nvPr/>
        </p:nvSpPr>
        <p:spPr>
          <a:xfrm>
            <a:off x="8768779" y="3485172"/>
            <a:ext cx="1587501" cy="1587501"/>
          </a:xfrm>
          <a:prstGeom prst="roundRect">
            <a:avLst>
              <a:gd name="adj" fmla="val 12000"/>
            </a:avLst>
          </a:prstGeom>
          <a:ln w="50800">
            <a:solidFill>
              <a:srgbClr val="FF2600"/>
            </a:solidFill>
          </a:ln>
          <a:effectLst>
            <a:outerShdw blurRad="228600" dir="1320000" rotWithShape="0">
              <a:srgbClr val="000000">
                <a:alpha val="70000"/>
              </a:srgbClr>
            </a:outerShdw>
          </a:effectLst>
        </p:spPr>
        <p:txBody>
          <a:bodyPr lIns="34290" tIns="34290" rIns="34290" bIns="34290"/>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egnaposto numero diapositiva 3"/>
          <p:cNvSpPr txBox="1">
            <a:spLocks noGrp="1"/>
          </p:cNvSpPr>
          <p:nvPr>
            <p:ph type="sldNum" sz="quarter" idx="2"/>
          </p:nvPr>
        </p:nvSpPr>
        <p:spPr>
          <a:xfrm>
            <a:off x="11513533" y="154283"/>
            <a:ext cx="176735" cy="2747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72" name="Segnaposto contenuto 1"/>
          <p:cNvSpPr txBox="1">
            <a:spLocks noGrp="1"/>
          </p:cNvSpPr>
          <p:nvPr>
            <p:ph type="body" sz="half" idx="1"/>
          </p:nvPr>
        </p:nvSpPr>
        <p:spPr>
          <a:xfrm>
            <a:off x="601439" y="1682696"/>
            <a:ext cx="7163311" cy="4351957"/>
          </a:xfrm>
          <a:prstGeom prst="rect">
            <a:avLst/>
          </a:prstGeom>
        </p:spPr>
        <p:txBody>
          <a:bodyPr/>
          <a:lstStyle/>
          <a:p>
            <a:pPr algn="just">
              <a:defRPr sz="2200" b="1"/>
            </a:pPr>
            <a:r>
              <a:t>Battery charging on-board</a:t>
            </a:r>
            <a:endParaRPr sz="1800"/>
          </a:p>
          <a:p>
            <a:pPr marL="342900" indent="-342900" algn="just">
              <a:spcBef>
                <a:spcPts val="400"/>
              </a:spcBef>
              <a:buSzPct val="100000"/>
              <a:buFont typeface="Arial"/>
              <a:buChar char="•"/>
              <a:defRPr sz="1800"/>
            </a:pPr>
            <a:r>
              <a:rPr b="1"/>
              <a:t>61851-3 series</a:t>
            </a:r>
          </a:p>
          <a:p>
            <a:pPr marL="342900" indent="-342900" algn="just">
              <a:spcBef>
                <a:spcPts val="400"/>
              </a:spcBef>
              <a:buSzPct val="100000"/>
              <a:buFont typeface="Arial"/>
              <a:buChar char="•"/>
              <a:defRPr sz="1800"/>
            </a:pPr>
            <a:r>
              <a:rPr b="1"/>
              <a:t>AC connection</a:t>
            </a:r>
          </a:p>
          <a:p>
            <a:pPr marL="630884" lvl="2" indent="-342900" algn="just">
              <a:spcBef>
                <a:spcPts val="400"/>
              </a:spcBef>
              <a:buFont typeface="Arial"/>
              <a:defRPr sz="1800"/>
            </a:pPr>
            <a:r>
              <a:rPr b="1"/>
              <a:t>62196-2 (Mode 3) or Mode 1 with standard plug</a:t>
            </a:r>
          </a:p>
          <a:p>
            <a:pPr marL="342900" lvl="1" indent="-342900" algn="just">
              <a:spcBef>
                <a:spcPts val="400"/>
              </a:spcBef>
              <a:buFont typeface="Arial"/>
              <a:buChar char="•"/>
              <a:defRPr sz="1800"/>
            </a:pPr>
            <a:r>
              <a:rPr b="1"/>
              <a:t>DC connection</a:t>
            </a:r>
          </a:p>
          <a:p>
            <a:pPr marL="630884" lvl="2" indent="-342900" algn="just">
              <a:spcBef>
                <a:spcPts val="400"/>
              </a:spcBef>
              <a:buFont typeface="Arial"/>
              <a:defRPr sz="1800"/>
            </a:pPr>
            <a:r>
              <a:rPr b="1"/>
              <a:t>No harmonized connectors in AFIR</a:t>
            </a:r>
          </a:p>
          <a:p>
            <a:pPr marL="342900" lvl="1" indent="-342900" algn="just">
              <a:spcBef>
                <a:spcPts val="400"/>
              </a:spcBef>
              <a:buFont typeface="Arial"/>
              <a:buChar char="•"/>
              <a:defRPr sz="1800"/>
            </a:pPr>
            <a:endParaRPr b="1"/>
          </a:p>
          <a:p>
            <a:pPr marL="342900" lvl="1" indent="-342900" algn="just">
              <a:spcBef>
                <a:spcPts val="400"/>
              </a:spcBef>
              <a:buFont typeface="Arial"/>
              <a:buChar char="•"/>
              <a:defRPr sz="1800"/>
            </a:pPr>
            <a:r>
              <a:rPr b="1"/>
              <a:t>Out of scope S4S</a:t>
            </a:r>
          </a:p>
        </p:txBody>
      </p:sp>
      <p:sp>
        <p:nvSpPr>
          <p:cNvPr id="73" name="Titolo 2"/>
          <p:cNvSpPr txBox="1">
            <a:spLocks noGrp="1"/>
          </p:cNvSpPr>
          <p:nvPr>
            <p:ph type="title"/>
          </p:nvPr>
        </p:nvSpPr>
        <p:spPr>
          <a:xfrm>
            <a:off x="661568" y="291666"/>
            <a:ext cx="11298164" cy="1296929"/>
          </a:xfrm>
          <a:prstGeom prst="rect">
            <a:avLst/>
          </a:prstGeom>
        </p:spPr>
        <p:txBody>
          <a:bodyPr/>
          <a:lstStyle/>
          <a:p>
            <a:pPr>
              <a:defRPr sz="2800"/>
            </a:pPr>
            <a:r>
              <a:t>Vehicle standardization gaps:</a:t>
            </a:r>
            <a:br/>
            <a:r>
              <a:t>The Vehicle On Board Charger</a:t>
            </a:r>
          </a:p>
        </p:txBody>
      </p:sp>
      <p:sp>
        <p:nvSpPr>
          <p:cNvPr id="74" name="Segnaposto piè di pagina 16"/>
          <p:cNvSpPr txBox="1"/>
          <p:nvPr/>
        </p:nvSpPr>
        <p:spPr>
          <a:xfrm>
            <a:off x="2384247" y="6088819"/>
            <a:ext cx="8137133"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pic>
        <p:nvPicPr>
          <p:cNvPr id="75" name="Image 10" descr="Image 10"/>
          <p:cNvPicPr>
            <a:picLocks noChangeAspect="1"/>
          </p:cNvPicPr>
          <p:nvPr/>
        </p:nvPicPr>
        <p:blipFill>
          <a:blip r:embed="rId2"/>
          <a:stretch>
            <a:fillRect/>
          </a:stretch>
        </p:blipFill>
        <p:spPr>
          <a:xfrm>
            <a:off x="8149731" y="1752495"/>
            <a:ext cx="3810001" cy="3810001"/>
          </a:xfrm>
          <a:prstGeom prst="rect">
            <a:avLst/>
          </a:prstGeom>
          <a:ln w="12700">
            <a:miter lim="400000"/>
          </a:ln>
        </p:spPr>
      </p:pic>
      <p:sp>
        <p:nvSpPr>
          <p:cNvPr id="76" name="Rounded Rectangle"/>
          <p:cNvSpPr/>
          <p:nvPr/>
        </p:nvSpPr>
        <p:spPr>
          <a:xfrm>
            <a:off x="8768779" y="3485172"/>
            <a:ext cx="1587501" cy="1587501"/>
          </a:xfrm>
          <a:prstGeom prst="roundRect">
            <a:avLst>
              <a:gd name="adj" fmla="val 12000"/>
            </a:avLst>
          </a:prstGeom>
          <a:ln w="50800">
            <a:solidFill>
              <a:srgbClr val="FF2600"/>
            </a:solidFill>
          </a:ln>
          <a:effectLst>
            <a:outerShdw blurRad="228600" dir="1320000" rotWithShape="0">
              <a:srgbClr val="000000">
                <a:alpha val="70000"/>
              </a:srgbClr>
            </a:outerShdw>
          </a:effectLst>
        </p:spPr>
        <p:txBody>
          <a:bodyPr lIns="34290" tIns="34290" rIns="34290" bIns="34290"/>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 194415900" descr="Image 194415900"/>
          <p:cNvPicPr>
            <a:picLocks noChangeAspect="1"/>
          </p:cNvPicPr>
          <p:nvPr/>
        </p:nvPicPr>
        <p:blipFill>
          <a:blip r:embed="rId2"/>
          <a:stretch>
            <a:fillRect/>
          </a:stretch>
        </p:blipFill>
        <p:spPr>
          <a:xfrm>
            <a:off x="9211540" y="291087"/>
            <a:ext cx="2583508" cy="1330514"/>
          </a:xfrm>
          <a:prstGeom prst="rect">
            <a:avLst/>
          </a:prstGeom>
          <a:ln w="12700">
            <a:miter lim="400000"/>
          </a:ln>
        </p:spPr>
      </p:pic>
      <p:pic>
        <p:nvPicPr>
          <p:cNvPr id="79" name="Immagine 4" descr="Immagine 4"/>
          <p:cNvPicPr>
            <a:picLocks noChangeAspect="1"/>
          </p:cNvPicPr>
          <p:nvPr/>
        </p:nvPicPr>
        <p:blipFill>
          <a:blip r:embed="rId3"/>
          <a:stretch>
            <a:fillRect/>
          </a:stretch>
        </p:blipFill>
        <p:spPr>
          <a:xfrm>
            <a:off x="656551" y="5990390"/>
            <a:ext cx="1951567" cy="628472"/>
          </a:xfrm>
          <a:prstGeom prst="rect">
            <a:avLst/>
          </a:prstGeom>
          <a:ln w="12700">
            <a:miter lim="400000"/>
          </a:ln>
        </p:spPr>
      </p:pic>
      <p:pic>
        <p:nvPicPr>
          <p:cNvPr id="80" name="Image 10" descr="Image 10"/>
          <p:cNvPicPr>
            <a:picLocks noChangeAspect="1"/>
          </p:cNvPicPr>
          <p:nvPr/>
        </p:nvPicPr>
        <p:blipFill>
          <a:blip r:embed="rId4"/>
          <a:stretch>
            <a:fillRect/>
          </a:stretch>
        </p:blipFill>
        <p:spPr>
          <a:xfrm>
            <a:off x="65822" y="2332758"/>
            <a:ext cx="2286001" cy="2286001"/>
          </a:xfrm>
          <a:prstGeom prst="rect">
            <a:avLst/>
          </a:prstGeom>
          <a:ln w="12700">
            <a:miter lim="400000"/>
          </a:ln>
        </p:spPr>
      </p:pic>
      <p:sp>
        <p:nvSpPr>
          <p:cNvPr id="81" name="Titolo 2"/>
          <p:cNvSpPr txBox="1"/>
          <p:nvPr/>
        </p:nvSpPr>
        <p:spPr>
          <a:xfrm>
            <a:off x="247077" y="1520462"/>
            <a:ext cx="11226598" cy="672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nchor="ctr">
            <a:normAutofit/>
          </a:bodyPr>
          <a:lstStyle>
            <a:lvl1pPr algn="ctr" defTabSz="543876">
              <a:defRPr sz="2800" b="1">
                <a:latin typeface="Century Gothic"/>
                <a:ea typeface="Century Gothic"/>
                <a:cs typeface="Century Gothic"/>
                <a:sym typeface="Century Gothic"/>
              </a:defRPr>
            </a:lvl1pPr>
          </a:lstStyle>
          <a:p>
            <a:r>
              <a:t>Introduction to polls sessions and expected inputs</a:t>
            </a:r>
          </a:p>
        </p:txBody>
      </p:sp>
      <p:sp>
        <p:nvSpPr>
          <p:cNvPr id="82" name="ZoneTexte 12"/>
          <p:cNvSpPr txBox="1"/>
          <p:nvPr/>
        </p:nvSpPr>
        <p:spPr>
          <a:xfrm>
            <a:off x="3978679" y="3226377"/>
            <a:ext cx="3154075"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i="1"/>
            </a:lvl1pPr>
          </a:lstStyle>
          <a:p>
            <a:r>
              <a:t>Link and connection details….</a:t>
            </a:r>
          </a:p>
        </p:txBody>
      </p:sp>
      <p:sp>
        <p:nvSpPr>
          <p:cNvPr id="83" name="Segnaposto piè di pagina 16"/>
          <p:cNvSpPr txBox="1"/>
          <p:nvPr/>
        </p:nvSpPr>
        <p:spPr>
          <a:xfrm>
            <a:off x="2815469" y="6099209"/>
            <a:ext cx="8137134"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just">
              <a:defRPr sz="1100" i="1">
                <a:solidFill>
                  <a:srgbClr val="31859C"/>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1_Tema di Office">
  <a:themeElements>
    <a:clrScheme name="1_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Tema di Office">
      <a:majorFont>
        <a:latin typeface="Calibri"/>
        <a:ea typeface="Calibri"/>
        <a:cs typeface="Calibri"/>
      </a:majorFont>
      <a:minorFont>
        <a:latin typeface="Helvetica"/>
        <a:ea typeface="Helvetica"/>
        <a:cs typeface="Helvetica"/>
      </a:minorFont>
    </a:fontScheme>
    <a:fmtScheme name="1_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28600" dir="1320000" rotWithShape="0">
              <a:srgbClr val="000000">
                <a:alpha val="70000"/>
              </a:srgbClr>
            </a:outerShdw>
          </a:effectLst>
        </a:effectStyle>
        <a:effectStyle>
          <a:effectLst>
            <a:outerShdw blurRad="228600" dir="1320000" rotWithShape="0">
              <a:srgbClr val="000000">
                <a:alpha val="7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28600" dir="1320000" rotWithShape="0">
            <a:srgbClr val="000000">
              <a:alpha val="70000"/>
            </a:srgbClr>
          </a:outerShdw>
        </a:effectLst>
        <a:sp3d/>
      </a:spPr>
      <a:bodyPr rot="0" spcFirstLastPara="1" vertOverflow="overflow" horzOverflow="overflow" vert="horz" wrap="square" lIns="34290" tIns="34290" rIns="34290" bIns="3429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i Office">
  <a:themeElements>
    <a:clrScheme name="1_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Tema di Office">
      <a:majorFont>
        <a:latin typeface="Calibri"/>
        <a:ea typeface="Calibri"/>
        <a:cs typeface="Calibri"/>
      </a:majorFont>
      <a:minorFont>
        <a:latin typeface="Helvetica"/>
        <a:ea typeface="Helvetica"/>
        <a:cs typeface="Helvetica"/>
      </a:minorFont>
    </a:fontScheme>
    <a:fmtScheme name="1_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28600" dir="1320000" rotWithShape="0">
              <a:srgbClr val="000000">
                <a:alpha val="70000"/>
              </a:srgbClr>
            </a:outerShdw>
          </a:effectLst>
        </a:effectStyle>
        <a:effectStyle>
          <a:effectLst>
            <a:outerShdw blurRad="228600" dir="1320000" rotWithShape="0">
              <a:srgbClr val="000000">
                <a:alpha val="7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28600" dir="1320000" rotWithShape="0">
            <a:srgbClr val="000000">
              <a:alpha val="70000"/>
            </a:srgbClr>
          </a:outerShdw>
        </a:effectLst>
        <a:sp3d/>
      </a:spPr>
      <a:bodyPr rot="0" spcFirstLastPara="1" vertOverflow="overflow" horzOverflow="overflow" vert="horz" wrap="square" lIns="34290" tIns="34290" rIns="34290" bIns="3429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54223D2E5D364CBC20C13E0F293BA6" ma:contentTypeVersion="12" ma:contentTypeDescription="Crée un document." ma:contentTypeScope="" ma:versionID="eace0282c04576366a08e18745858c02">
  <xsd:schema xmlns:xsd="http://www.w3.org/2001/XMLSchema" xmlns:xs="http://www.w3.org/2001/XMLSchema" xmlns:p="http://schemas.microsoft.com/office/2006/metadata/properties" xmlns:ns2="867cd584-75ea-4fa2-a91b-50c0e4da16b0" xmlns:ns3="072b6ab6-cf6e-49c2-a6fe-b7555a83b5cc" targetNamespace="http://schemas.microsoft.com/office/2006/metadata/properties" ma:root="true" ma:fieldsID="73cb7848ad390122eb2741be5d919ad6" ns2:_="" ns3:_="">
    <xsd:import namespace="867cd584-75ea-4fa2-a91b-50c0e4da16b0"/>
    <xsd:import namespace="072b6ab6-cf6e-49c2-a6fe-b7555a83b5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cd584-75ea-4fa2-a91b-50c0e4da1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a9e5236b-0c07-4fc9-a921-4e7a924c03e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2b6ab6-cf6e-49c2-a6fe-b7555a83b5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b468f9-72cf-446d-8285-2538a0eb7798}" ma:internalName="TaxCatchAll" ma:showField="CatchAllData" ma:web="072b6ab6-cf6e-49c2-a6fe-b7555a83b5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2b6ab6-cf6e-49c2-a6fe-b7555a83b5cc" xsi:nil="true"/>
    <lcf76f155ced4ddcb4097134ff3c332f xmlns="867cd584-75ea-4fa2-a91b-50c0e4da1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CAC5CE-1533-4E5E-91A6-9499EE316D2C}"/>
</file>

<file path=customXml/itemProps2.xml><?xml version="1.0" encoding="utf-8"?>
<ds:datastoreItem xmlns:ds="http://schemas.openxmlformats.org/officeDocument/2006/customXml" ds:itemID="{77E13E95-2B53-410A-992A-C4B664FA25ED}"/>
</file>

<file path=customXml/itemProps3.xml><?xml version="1.0" encoding="utf-8"?>
<ds:datastoreItem xmlns:ds="http://schemas.openxmlformats.org/officeDocument/2006/customXml" ds:itemID="{2FFD5451-ACB4-488F-B249-5C048F26F3D2}"/>
</file>

<file path=docProps/app.xml><?xml version="1.0" encoding="utf-8"?>
<Properties xmlns="http://schemas.openxmlformats.org/officeDocument/2006/extended-properties" xmlns:vt="http://schemas.openxmlformats.org/officeDocument/2006/docPropsVTypes">
  <TotalTime>0</TotalTime>
  <Words>540</Words>
  <Application>Microsoft Macintosh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Tw Cen MT</vt:lpstr>
      <vt:lpstr>1_Tema di Office</vt:lpstr>
      <vt:lpstr>STAN4SWAP   Stakeholders’ Workshop  “Swappable Battery Systems:  A Clean Revolution for European Urban Mobility?” </vt:lpstr>
      <vt:lpstr>Agenda</vt:lpstr>
      <vt:lpstr>PowerPoint Presentation</vt:lpstr>
      <vt:lpstr>Vehicle standardization gaps: The Swappable battery</vt:lpstr>
      <vt:lpstr>Vehicle standardization gaps: The Vehicle Type Approval</vt:lpstr>
      <vt:lpstr>Vehicle standardization gaps: The Vehicle On Board Charger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Peter VAN DEN BOSSCHE</cp:lastModifiedBy>
  <cp:revision>1</cp:revision>
  <dcterms:modified xsi:type="dcterms:W3CDTF">2025-10-05T23:53:49Z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0x0101002854223D2E5D364CBC20C13E0F293BA6</vt:lpwstr>
  </property>
</Properties>
</file>